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2"/>
    <p:sldMasterId id="2147483742" r:id="rId3"/>
  </p:sldMasterIdLst>
  <p:notesMasterIdLst>
    <p:notesMasterId r:id="rId4"/>
  </p:notesMasterIdLst>
  <p:sldIdLst>
    <p:sldId id="295" r:id="rId5"/>
    <p:sldId id="330" r:id="rId6"/>
    <p:sldId id="296" r:id="rId7"/>
    <p:sldId id="327"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90FF"/>
    <a:srgbClr val="FFFFFF"/>
    <a:srgbClr val="4866AD"/>
    <a:srgbClr val="726BA8"/>
    <a:srgbClr val="D8DAE7"/>
    <a:srgbClr val="FDFDFD"/>
    <a:srgbClr val="E0E0E0"/>
    <a:srgbClr val="5D3C1D"/>
    <a:srgbClr val="00BDF1"/>
    <a:srgbClr val="F4F4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25"/>
    <p:restoredTop sz="94660"/>
  </p:normalViewPr>
  <p:slideViewPr>
    <p:cSldViewPr snapToGrid="0">
      <p:cViewPr varScale="1">
        <p:scale>
          <a:sx n="70" d="100"/>
          <a:sy n="70" d="100"/>
        </p:scale>
        <p:origin x="-804"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slideMaster" Target="slideMasters/slideMaster2.xml" /><Relationship Id="rId4" Type="http://schemas.openxmlformats.org/officeDocument/2006/relationships/notesMaster" Target="notesMasters/notes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presProps" Target="presProps.xml" /><Relationship Id="rId10" Type="http://schemas.openxmlformats.org/officeDocument/2006/relationships/viewProps" Target="viewProps.xml" /><Relationship Id="rId11" Type="http://schemas.openxmlformats.org/officeDocument/2006/relationships/tableStyles" Target="tableStyles.xml" /></Relationships>
</file>

<file path=ppt/notesMasters/_rels/notesMaster1.xml.rels><?xml version="1.0" encoding="UTF-8"?><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470"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1471"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34E783-657A-4340-807D-09B0764D0C1D}" type="datetimeFigureOut">
              <a:rPr kumimoji="1" lang="ja-JP" altLang="en-US" smtClean="0"/>
              <a:t>2025/1/27</a:t>
            </a:fld>
            <a:endParaRPr kumimoji="1" lang="ja-JP" altLang="en-US"/>
          </a:p>
        </p:txBody>
      </p:sp>
      <p:sp>
        <p:nvSpPr>
          <p:cNvPr id="1472"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473"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474"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1475"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E73BC8-2E4E-4CB9-969F-B5BB850F1BB1}" type="slidenum">
              <a:rPr kumimoji="1" lang="ja-JP" altLang="en-US" smtClean="0"/>
              <a:t>‹#›</a:t>
            </a:fld>
            <a:endParaRPr kumimoji="1" lang="ja-JP" altLang="en-US"/>
          </a:p>
        </p:txBody>
      </p:sp>
    </p:spTree>
    <p:extLst>
      <p:ext uri="{BB962C8B-B14F-4D97-AF65-F5344CB8AC3E}">
        <p14:creationId xmlns:p14="http://schemas.microsoft.com/office/powerpoint/2010/main" val="31991909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image" Target="../media/image8.png" /><Relationship Id="rId2" Type="http://schemas.openxmlformats.org/officeDocument/2006/relationships/slideMaster" Target="../slideMasters/slideMaster2.xml" /></Relationships>
</file>

<file path=ppt/slideLayouts/_rels/slideLayout12.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image" Target="../media/image10.png" /><Relationship Id="rId3" Type="http://schemas.openxmlformats.org/officeDocument/2006/relationships/slideMaster" Target="../slideMasters/slideMaster2.xml" /></Relationships>
</file>

<file path=ppt/slideLayouts/_rels/slideLayout13.xml.rels><?xml version="1.0" encoding="UTF-8"?><Relationships xmlns="http://schemas.openxmlformats.org/package/2006/relationships"><Relationship Id="rId1" Type="http://schemas.openxmlformats.org/officeDocument/2006/relationships/image" Target="../media/image11.png" /><Relationship Id="rId2" Type="http://schemas.openxmlformats.org/officeDocument/2006/relationships/image" Target="../media/image12.png" /><Relationship Id="rId3" Type="http://schemas.openxmlformats.org/officeDocument/2006/relationships/slideMaster" Target="../slideMasters/slideMaster2.xml" /></Relationships>
</file>

<file path=ppt/slideLayouts/_rels/slideLayout14.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image" Target="../media/image10.png" /><Relationship Id="rId3" Type="http://schemas.openxmlformats.org/officeDocument/2006/relationships/slideMaster" Target="../slideMasters/slideMaster2.xml" /></Relationships>
</file>

<file path=ppt/slideLayouts/_rels/slideLayout15.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image" Target="../media/image10.png" /><Relationship Id="rId3" Type="http://schemas.openxmlformats.org/officeDocument/2006/relationships/slideMaster" Target="../slideMasters/slideMaster2.xml" /></Relationships>
</file>

<file path=ppt/slideLayouts/_rels/slideLayout16.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image" Target="../media/image10.png" /><Relationship Id="rId3" Type="http://schemas.openxmlformats.org/officeDocument/2006/relationships/slideMaster" Target="../slideMasters/slideMaster2.xml" /></Relationships>
</file>

<file path=ppt/slideLayouts/_rels/slideLayout17.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image" Target="../media/image10.png" /><Relationship Id="rId3" Type="http://schemas.openxmlformats.org/officeDocument/2006/relationships/slideMaster" Target="../slideMasters/slideMaster2.xml" /></Relationships>
</file>

<file path=ppt/slideLayouts/_rels/slideLayout18.xml.rels><?xml version="1.0" encoding="UTF-8"?><Relationships xmlns="http://schemas.openxmlformats.org/package/2006/relationships"><Relationship Id="rId1" Type="http://schemas.openxmlformats.org/officeDocument/2006/relationships/image" Target="../media/image13.png" /><Relationship Id="rId2" Type="http://schemas.openxmlformats.org/officeDocument/2006/relationships/image" Target="../media/image14.png" /><Relationship Id="rId3" Type="http://schemas.openxmlformats.org/officeDocument/2006/relationships/image" Target="../media/svg2.svg" /><Relationship Id="rId4" Type="http://schemas.openxmlformats.org/officeDocument/2006/relationships/slideMaster" Target="../slideMasters/slideMaster2.xml" /></Relationships>
</file>

<file path=ppt/slideLayouts/_rels/slideLayout19.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image" Target="../media/image5.png" /><Relationship Id="rId2"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svg1.svg" /><Relationship Id="rId4"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0" name=""/>
        <p:cNvGrpSpPr/>
        <p:nvPr/>
      </p:nvGrpSpPr>
      <p:grpSpPr>
        <a:xfrm>
          <a:off x="0" y="0"/>
          <a:ext cx="0" cy="0"/>
          <a:chOff x="0" y="0"/>
          <a:chExt cx="0" cy="0"/>
        </a:xfrm>
      </p:grpSpPr>
      <p:pic>
        <p:nvPicPr>
          <p:cNvPr id="1031" name="図 2"/>
          <p:cNvPicPr>
            <a:picLocks noChangeAspect="1"/>
          </p:cNvPicPr>
          <p:nvPr userDrawn="1"/>
        </p:nvPicPr>
        <p:blipFill>
          <a:blip r:embed="rId1"/>
          <a:srcRect l="10112" t="10640" b="1337"/>
          <a:stretch>
            <a:fillRect/>
          </a:stretch>
        </p:blipFill>
        <p:spPr>
          <a:xfrm>
            <a:off x="1" y="1"/>
            <a:ext cx="12192000" cy="6858000"/>
          </a:xfrm>
          <a:custGeom>
            <a:avLst/>
            <a:gdLst>
              <a:gd name="connsiteX0" fmla="*/ 673099 w 12192000"/>
              <a:gd name="connsiteY0" fmla="*/ 4546599 h 6858000"/>
              <a:gd name="connsiteX1" fmla="*/ 673099 w 12192000"/>
              <a:gd name="connsiteY1" fmla="*/ 5192930 h 6858000"/>
              <a:gd name="connsiteX2" fmla="*/ 2209799 w 12192000"/>
              <a:gd name="connsiteY2" fmla="*/ 5192930 h 6858000"/>
              <a:gd name="connsiteX3" fmla="*/ 2209799 w 12192000"/>
              <a:gd name="connsiteY3" fmla="*/ 4546599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73099" y="4546599"/>
                </a:moveTo>
                <a:lnTo>
                  <a:pt x="673099" y="5192930"/>
                </a:lnTo>
                <a:lnTo>
                  <a:pt x="2209799" y="5192930"/>
                </a:lnTo>
                <a:lnTo>
                  <a:pt x="2209799" y="4546599"/>
                </a:lnTo>
                <a:close/>
                <a:moveTo>
                  <a:pt x="0" y="0"/>
                </a:moveTo>
                <a:lnTo>
                  <a:pt x="12192000" y="0"/>
                </a:lnTo>
                <a:lnTo>
                  <a:pt x="12192000" y="6858000"/>
                </a:lnTo>
                <a:lnTo>
                  <a:pt x="0" y="6858000"/>
                </a:lnTo>
                <a:close/>
              </a:path>
            </a:pathLst>
          </a:custGeom>
        </p:spPr>
      </p:pic>
      <p:sp>
        <p:nvSpPr>
          <p:cNvPr id="1032" name="タイトル 1"/>
          <p:cNvSpPr>
            <a:spLocks noGrp="1"/>
          </p:cNvSpPr>
          <p:nvPr>
            <p:ph type="ctrTitle"/>
          </p:nvPr>
        </p:nvSpPr>
        <p:spPr>
          <a:xfrm>
            <a:off x="821167" y="2336795"/>
            <a:ext cx="6604693" cy="646331"/>
          </a:xfrm>
        </p:spPr>
        <p:txBody>
          <a:bodyPr wrap="none" anchor="b">
            <a:spAutoFit/>
          </a:bodyPr>
          <a:lstStyle>
            <a:lvl1pPr algn="l">
              <a:defRPr sz="4000" b="1">
                <a:solidFill>
                  <a:schemeClr val="bg2"/>
                </a:solidFill>
              </a:defRPr>
            </a:lvl1pPr>
          </a:lstStyle>
          <a:p>
            <a:r>
              <a:rPr kumimoji="1" lang="ja-JP" altLang="en-US" dirty="0"/>
              <a:t>マスター タイトルの書式設定</a:t>
            </a:r>
          </a:p>
        </p:txBody>
      </p:sp>
      <p:sp>
        <p:nvSpPr>
          <p:cNvPr id="1033" name="テキスト プレースホルダー 8"/>
          <p:cNvSpPr>
            <a:spLocks noGrp="1"/>
          </p:cNvSpPr>
          <p:nvPr>
            <p:ph type="body" sz="quarter" idx="10"/>
          </p:nvPr>
        </p:nvSpPr>
        <p:spPr>
          <a:xfrm>
            <a:off x="821167" y="3200878"/>
            <a:ext cx="4690708" cy="480131"/>
          </a:xfrm>
        </p:spPr>
        <p:txBody>
          <a:bodyPr wrap="none">
            <a:spAutoFit/>
          </a:bodyPr>
          <a:lstStyle>
            <a:lvl1pPr marL="0" indent="0">
              <a:buNone/>
              <a:defRPr>
                <a:solidFill>
                  <a:schemeClr val="bg2"/>
                </a:solidFill>
              </a:defRPr>
            </a:lvl1pPr>
          </a:lstStyle>
          <a:p>
            <a:pPr lvl="0"/>
            <a:r>
              <a:rPr kumimoji="1" lang="ja-JP" altLang="en-US" dirty="0"/>
              <a:t>マスター テキストの書式設定</a:t>
            </a:r>
          </a:p>
        </p:txBody>
      </p:sp>
      <p:grpSp>
        <p:nvGrpSpPr>
          <p:cNvPr id="1034" name="グループ化 4"/>
          <p:cNvGrpSpPr>
            <a:grpSpLocks noChangeAspect="1"/>
          </p:cNvGrpSpPr>
          <p:nvPr userDrawn="1"/>
        </p:nvGrpSpPr>
        <p:grpSpPr>
          <a:xfrm>
            <a:off x="9524825" y="537016"/>
            <a:ext cx="1542515" cy="443132"/>
            <a:chOff x="2327275" y="2344738"/>
            <a:chExt cx="7537450" cy="2165350"/>
          </a:xfrm>
        </p:grpSpPr>
        <p:sp>
          <p:nvSpPr>
            <p:cNvPr id="1035" name="Freeform 5"/>
            <p:cNvSpPr/>
            <p:nvPr/>
          </p:nvSpPr>
          <p:spPr>
            <a:xfrm>
              <a:off x="5440363" y="3017838"/>
              <a:ext cx="282575" cy="817563"/>
            </a:xfrm>
            <a:custGeom>
              <a:avLst/>
              <a:gdLst>
                <a:gd name="T0" fmla="*/ 75 w 75"/>
                <a:gd name="T1" fmla="*/ 5 h 216"/>
                <a:gd name="T2" fmla="*/ 74 w 75"/>
                <a:gd name="T3" fmla="*/ 5 h 216"/>
                <a:gd name="T4" fmla="*/ 54 w 75"/>
                <a:gd name="T5" fmla="*/ 0 h 216"/>
                <a:gd name="T6" fmla="*/ 55 w 75"/>
                <a:gd name="T7" fmla="*/ 216 h 216"/>
                <a:gd name="T8" fmla="*/ 74 w 75"/>
                <a:gd name="T9" fmla="*/ 211 h 216"/>
                <a:gd name="T10" fmla="*/ 75 w 75"/>
                <a:gd name="T11" fmla="*/ 210 h 216"/>
                <a:gd name="T12" fmla="*/ 75 w 75"/>
                <a:gd name="T13" fmla="*/ 5 h 216"/>
              </a:gdLst>
              <a:ahLst/>
              <a:cxnLst>
                <a:cxn ang="0">
                  <a:pos x="T0" y="T1"/>
                </a:cxn>
                <a:cxn ang="0">
                  <a:pos x="T2" y="T3"/>
                </a:cxn>
                <a:cxn ang="0">
                  <a:pos x="T4" y="T5"/>
                </a:cxn>
                <a:cxn ang="0">
                  <a:pos x="T6" y="T7"/>
                </a:cxn>
                <a:cxn ang="0">
                  <a:pos x="T8" y="T9"/>
                </a:cxn>
                <a:cxn ang="0">
                  <a:pos x="T10" y="T11"/>
                </a:cxn>
                <a:cxn ang="0">
                  <a:pos x="T12" y="T13"/>
                </a:cxn>
              </a:cxnLst>
              <a:rect l="0" t="0" r="r" b="b"/>
              <a:pathLst>
                <a:path w="75" h="216">
                  <a:moveTo>
                    <a:pt x="75" y="5"/>
                  </a:moveTo>
                  <a:cubicBezTo>
                    <a:pt x="74" y="5"/>
                    <a:pt x="74" y="5"/>
                    <a:pt x="74" y="5"/>
                  </a:cubicBezTo>
                  <a:cubicBezTo>
                    <a:pt x="54" y="0"/>
                    <a:pt x="54" y="0"/>
                    <a:pt x="54" y="0"/>
                  </a:cubicBezTo>
                  <a:cubicBezTo>
                    <a:pt x="0" y="61"/>
                    <a:pt x="0" y="154"/>
                    <a:pt x="55" y="216"/>
                  </a:cubicBezTo>
                  <a:cubicBezTo>
                    <a:pt x="74" y="211"/>
                    <a:pt x="74" y="211"/>
                    <a:pt x="74" y="211"/>
                  </a:cubicBezTo>
                  <a:cubicBezTo>
                    <a:pt x="75" y="210"/>
                    <a:pt x="75" y="210"/>
                    <a:pt x="75" y="210"/>
                  </a:cubicBezTo>
                  <a:cubicBezTo>
                    <a:pt x="18" y="154"/>
                    <a:pt x="18" y="62"/>
                    <a:pt x="75" y="5"/>
                  </a:cubicBezTo>
                </a:path>
              </a:pathLst>
            </a:custGeom>
            <a:solidFill>
              <a:srgbClr val="1A32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036" name="Freeform 6"/>
            <p:cNvSpPr/>
            <p:nvPr/>
          </p:nvSpPr>
          <p:spPr>
            <a:xfrm>
              <a:off x="4678363" y="2814638"/>
              <a:ext cx="260350" cy="1225550"/>
            </a:xfrm>
            <a:custGeom>
              <a:avLst/>
              <a:gdLst>
                <a:gd name="T0" fmla="*/ 69 w 69"/>
                <a:gd name="T1" fmla="*/ 4 h 324"/>
                <a:gd name="T2" fmla="*/ 50 w 69"/>
                <a:gd name="T3" fmla="*/ 0 h 324"/>
                <a:gd name="T4" fmla="*/ 50 w 69"/>
                <a:gd name="T5" fmla="*/ 324 h 324"/>
                <a:gd name="T6" fmla="*/ 69 w 69"/>
                <a:gd name="T7" fmla="*/ 319 h 324"/>
                <a:gd name="T8" fmla="*/ 69 w 69"/>
                <a:gd name="T9" fmla="*/ 4 h 324"/>
              </a:gdLst>
              <a:ahLst/>
              <a:cxnLst>
                <a:cxn ang="0">
                  <a:pos x="T0" y="T1"/>
                </a:cxn>
                <a:cxn ang="0">
                  <a:pos x="T2" y="T3"/>
                </a:cxn>
                <a:cxn ang="0">
                  <a:pos x="T4" y="T5"/>
                </a:cxn>
                <a:cxn ang="0">
                  <a:pos x="T6" y="T7"/>
                </a:cxn>
                <a:cxn ang="0">
                  <a:pos x="T8" y="T9"/>
                </a:cxn>
              </a:cxnLst>
              <a:rect l="0" t="0" r="r" b="b"/>
              <a:pathLst>
                <a:path w="69" h="324">
                  <a:moveTo>
                    <a:pt x="69" y="4"/>
                  </a:moveTo>
                  <a:cubicBezTo>
                    <a:pt x="50" y="0"/>
                    <a:pt x="50" y="0"/>
                    <a:pt x="50" y="0"/>
                  </a:cubicBezTo>
                  <a:cubicBezTo>
                    <a:pt x="0" y="102"/>
                    <a:pt x="0" y="222"/>
                    <a:pt x="50" y="324"/>
                  </a:cubicBezTo>
                  <a:cubicBezTo>
                    <a:pt x="69" y="319"/>
                    <a:pt x="69" y="319"/>
                    <a:pt x="69" y="319"/>
                  </a:cubicBezTo>
                  <a:cubicBezTo>
                    <a:pt x="19" y="221"/>
                    <a:pt x="19" y="103"/>
                    <a:pt x="69" y="4"/>
                  </a:cubicBezTo>
                </a:path>
              </a:pathLst>
            </a:custGeom>
            <a:solidFill>
              <a:srgbClr val="1A32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037" name="Freeform 7"/>
            <p:cNvSpPr/>
            <p:nvPr/>
          </p:nvSpPr>
          <p:spPr>
            <a:xfrm>
              <a:off x="3797300" y="2587626"/>
              <a:ext cx="282575" cy="1679575"/>
            </a:xfrm>
            <a:custGeom>
              <a:avLst/>
              <a:gdLst>
                <a:gd name="T0" fmla="*/ 75 w 75"/>
                <a:gd name="T1" fmla="*/ 4 h 444"/>
                <a:gd name="T2" fmla="*/ 57 w 75"/>
                <a:gd name="T3" fmla="*/ 0 h 444"/>
                <a:gd name="T4" fmla="*/ 57 w 75"/>
                <a:gd name="T5" fmla="*/ 444 h 444"/>
                <a:gd name="T6" fmla="*/ 75 w 75"/>
                <a:gd name="T7" fmla="*/ 439 h 444"/>
                <a:gd name="T8" fmla="*/ 75 w 75"/>
                <a:gd name="T9" fmla="*/ 4 h 444"/>
              </a:gdLst>
              <a:ahLst/>
              <a:cxnLst>
                <a:cxn ang="0">
                  <a:pos x="T0" y="T1"/>
                </a:cxn>
                <a:cxn ang="0">
                  <a:pos x="T2" y="T3"/>
                </a:cxn>
                <a:cxn ang="0">
                  <a:pos x="T4" y="T5"/>
                </a:cxn>
                <a:cxn ang="0">
                  <a:pos x="T6" y="T7"/>
                </a:cxn>
                <a:cxn ang="0">
                  <a:pos x="T8" y="T9"/>
                </a:cxn>
              </a:cxnLst>
              <a:rect l="0" t="0" r="r" b="b"/>
              <a:pathLst>
                <a:path w="75" h="444">
                  <a:moveTo>
                    <a:pt x="75" y="4"/>
                  </a:moveTo>
                  <a:cubicBezTo>
                    <a:pt x="57" y="0"/>
                    <a:pt x="57" y="0"/>
                    <a:pt x="57" y="0"/>
                  </a:cubicBezTo>
                  <a:cubicBezTo>
                    <a:pt x="0" y="142"/>
                    <a:pt x="0" y="302"/>
                    <a:pt x="57" y="444"/>
                  </a:cubicBezTo>
                  <a:cubicBezTo>
                    <a:pt x="75" y="439"/>
                    <a:pt x="75" y="439"/>
                    <a:pt x="75" y="439"/>
                  </a:cubicBezTo>
                  <a:cubicBezTo>
                    <a:pt x="19" y="300"/>
                    <a:pt x="19" y="144"/>
                    <a:pt x="75" y="4"/>
                  </a:cubicBezTo>
                </a:path>
              </a:pathLst>
            </a:custGeom>
            <a:solidFill>
              <a:srgbClr val="1A32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038" name="Freeform 8"/>
            <p:cNvSpPr/>
            <p:nvPr/>
          </p:nvSpPr>
          <p:spPr>
            <a:xfrm>
              <a:off x="2911475" y="2344738"/>
              <a:ext cx="252413" cy="2165350"/>
            </a:xfrm>
            <a:custGeom>
              <a:avLst/>
              <a:gdLst>
                <a:gd name="T0" fmla="*/ 67 w 67"/>
                <a:gd name="T1" fmla="*/ 4 h 572"/>
                <a:gd name="T2" fmla="*/ 49 w 67"/>
                <a:gd name="T3" fmla="*/ 0 h 572"/>
                <a:gd name="T4" fmla="*/ 0 w 67"/>
                <a:gd name="T5" fmla="*/ 286 h 572"/>
                <a:gd name="T6" fmla="*/ 49 w 67"/>
                <a:gd name="T7" fmla="*/ 572 h 572"/>
                <a:gd name="T8" fmla="*/ 67 w 67"/>
                <a:gd name="T9" fmla="*/ 567 h 572"/>
                <a:gd name="T10" fmla="*/ 67 w 67"/>
                <a:gd name="T11" fmla="*/ 4 h 572"/>
              </a:gdLst>
              <a:ahLst/>
              <a:cxnLst>
                <a:cxn ang="0">
                  <a:pos x="T0" y="T1"/>
                </a:cxn>
                <a:cxn ang="0">
                  <a:pos x="T2" y="T3"/>
                </a:cxn>
                <a:cxn ang="0">
                  <a:pos x="T4" y="T5"/>
                </a:cxn>
                <a:cxn ang="0">
                  <a:pos x="T6" y="T7"/>
                </a:cxn>
                <a:cxn ang="0">
                  <a:pos x="T8" y="T9"/>
                </a:cxn>
                <a:cxn ang="0">
                  <a:pos x="T10" y="T11"/>
                </a:cxn>
              </a:cxnLst>
              <a:rect l="0" t="0" r="r" b="b"/>
              <a:pathLst>
                <a:path w="67" h="572">
                  <a:moveTo>
                    <a:pt x="67" y="4"/>
                  </a:moveTo>
                  <a:cubicBezTo>
                    <a:pt x="49" y="0"/>
                    <a:pt x="49" y="0"/>
                    <a:pt x="49" y="0"/>
                  </a:cubicBezTo>
                  <a:cubicBezTo>
                    <a:pt x="16" y="90"/>
                    <a:pt x="0" y="187"/>
                    <a:pt x="0" y="286"/>
                  </a:cubicBezTo>
                  <a:cubicBezTo>
                    <a:pt x="0" y="385"/>
                    <a:pt x="16" y="482"/>
                    <a:pt x="49" y="572"/>
                  </a:cubicBezTo>
                  <a:cubicBezTo>
                    <a:pt x="67" y="567"/>
                    <a:pt x="67" y="567"/>
                    <a:pt x="67" y="567"/>
                  </a:cubicBezTo>
                  <a:cubicBezTo>
                    <a:pt x="2" y="386"/>
                    <a:pt x="2" y="186"/>
                    <a:pt x="67" y="4"/>
                  </a:cubicBezTo>
                </a:path>
              </a:pathLst>
            </a:custGeom>
            <a:solidFill>
              <a:srgbClr val="1A32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039" name="Freeform 9"/>
            <p:cNvSpPr/>
            <p:nvPr/>
          </p:nvSpPr>
          <p:spPr>
            <a:xfrm>
              <a:off x="6496050" y="3017838"/>
              <a:ext cx="230188" cy="817563"/>
            </a:xfrm>
            <a:custGeom>
              <a:avLst/>
              <a:gdLst>
                <a:gd name="T0" fmla="*/ 20 w 61"/>
                <a:gd name="T1" fmla="*/ 0 h 216"/>
                <a:gd name="T2" fmla="*/ 0 w 61"/>
                <a:gd name="T3" fmla="*/ 5 h 216"/>
                <a:gd name="T4" fmla="*/ 0 w 61"/>
                <a:gd name="T5" fmla="*/ 5 h 216"/>
                <a:gd name="T6" fmla="*/ 42 w 61"/>
                <a:gd name="T7" fmla="*/ 108 h 216"/>
                <a:gd name="T8" fmla="*/ 0 w 61"/>
                <a:gd name="T9" fmla="*/ 210 h 216"/>
                <a:gd name="T10" fmla="*/ 0 w 61"/>
                <a:gd name="T11" fmla="*/ 211 h 216"/>
                <a:gd name="T12" fmla="*/ 20 w 61"/>
                <a:gd name="T13" fmla="*/ 216 h 216"/>
                <a:gd name="T14" fmla="*/ 60 w 61"/>
                <a:gd name="T15" fmla="*/ 108 h 216"/>
                <a:gd name="T16" fmla="*/ 20 w 61"/>
                <a:gd name="T1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6">
                  <a:moveTo>
                    <a:pt x="20" y="0"/>
                  </a:moveTo>
                  <a:cubicBezTo>
                    <a:pt x="0" y="5"/>
                    <a:pt x="0" y="5"/>
                    <a:pt x="0" y="5"/>
                  </a:cubicBezTo>
                  <a:cubicBezTo>
                    <a:pt x="0" y="5"/>
                    <a:pt x="0" y="5"/>
                    <a:pt x="0" y="5"/>
                  </a:cubicBezTo>
                  <a:cubicBezTo>
                    <a:pt x="27" y="33"/>
                    <a:pt x="42" y="69"/>
                    <a:pt x="42" y="108"/>
                  </a:cubicBezTo>
                  <a:cubicBezTo>
                    <a:pt x="42" y="147"/>
                    <a:pt x="27" y="183"/>
                    <a:pt x="0" y="210"/>
                  </a:cubicBezTo>
                  <a:cubicBezTo>
                    <a:pt x="0" y="211"/>
                    <a:pt x="0" y="211"/>
                    <a:pt x="0" y="211"/>
                  </a:cubicBezTo>
                  <a:cubicBezTo>
                    <a:pt x="20" y="216"/>
                    <a:pt x="20" y="216"/>
                    <a:pt x="20" y="216"/>
                  </a:cubicBezTo>
                  <a:cubicBezTo>
                    <a:pt x="46" y="186"/>
                    <a:pt x="61" y="148"/>
                    <a:pt x="60" y="108"/>
                  </a:cubicBezTo>
                  <a:cubicBezTo>
                    <a:pt x="60" y="68"/>
                    <a:pt x="46" y="30"/>
                    <a:pt x="20" y="0"/>
                  </a:cubicBezTo>
                </a:path>
              </a:pathLst>
            </a:custGeom>
            <a:solidFill>
              <a:srgbClr val="B1001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040" name="Freeform 10"/>
            <p:cNvSpPr/>
            <p:nvPr/>
          </p:nvSpPr>
          <p:spPr>
            <a:xfrm>
              <a:off x="7280275" y="2814638"/>
              <a:ext cx="255588" cy="1225550"/>
            </a:xfrm>
            <a:custGeom>
              <a:avLst/>
              <a:gdLst>
                <a:gd name="T0" fmla="*/ 18 w 68"/>
                <a:gd name="T1" fmla="*/ 0 h 324"/>
                <a:gd name="T2" fmla="*/ 0 w 68"/>
                <a:gd name="T3" fmla="*/ 4 h 324"/>
                <a:gd name="T4" fmla="*/ 0 w 68"/>
                <a:gd name="T5" fmla="*/ 319 h 324"/>
                <a:gd name="T6" fmla="*/ 18 w 68"/>
                <a:gd name="T7" fmla="*/ 324 h 324"/>
                <a:gd name="T8" fmla="*/ 18 w 68"/>
                <a:gd name="T9" fmla="*/ 0 h 324"/>
              </a:gdLst>
              <a:ahLst/>
              <a:cxnLst>
                <a:cxn ang="0">
                  <a:pos x="T0" y="T1"/>
                </a:cxn>
                <a:cxn ang="0">
                  <a:pos x="T2" y="T3"/>
                </a:cxn>
                <a:cxn ang="0">
                  <a:pos x="T4" y="T5"/>
                </a:cxn>
                <a:cxn ang="0">
                  <a:pos x="T6" y="T7"/>
                </a:cxn>
                <a:cxn ang="0">
                  <a:pos x="T8" y="T9"/>
                </a:cxn>
              </a:cxnLst>
              <a:rect l="0" t="0" r="r" b="b"/>
              <a:pathLst>
                <a:path w="68" h="324">
                  <a:moveTo>
                    <a:pt x="18" y="0"/>
                  </a:moveTo>
                  <a:cubicBezTo>
                    <a:pt x="0" y="4"/>
                    <a:pt x="0" y="4"/>
                    <a:pt x="0" y="4"/>
                  </a:cubicBezTo>
                  <a:cubicBezTo>
                    <a:pt x="50" y="103"/>
                    <a:pt x="50" y="221"/>
                    <a:pt x="0" y="319"/>
                  </a:cubicBezTo>
                  <a:cubicBezTo>
                    <a:pt x="18" y="324"/>
                    <a:pt x="18" y="324"/>
                    <a:pt x="18" y="324"/>
                  </a:cubicBezTo>
                  <a:cubicBezTo>
                    <a:pt x="68" y="222"/>
                    <a:pt x="68" y="102"/>
                    <a:pt x="18" y="0"/>
                  </a:cubicBezTo>
                </a:path>
              </a:pathLst>
            </a:custGeom>
            <a:solidFill>
              <a:srgbClr val="B1001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041" name="Freeform 11"/>
            <p:cNvSpPr/>
            <p:nvPr/>
          </p:nvSpPr>
          <p:spPr>
            <a:xfrm>
              <a:off x="8135938" y="2587626"/>
              <a:ext cx="282575" cy="1679575"/>
            </a:xfrm>
            <a:custGeom>
              <a:avLst/>
              <a:gdLst>
                <a:gd name="T0" fmla="*/ 18 w 75"/>
                <a:gd name="T1" fmla="*/ 0 h 444"/>
                <a:gd name="T2" fmla="*/ 0 w 75"/>
                <a:gd name="T3" fmla="*/ 4 h 444"/>
                <a:gd name="T4" fmla="*/ 0 w 75"/>
                <a:gd name="T5" fmla="*/ 439 h 444"/>
                <a:gd name="T6" fmla="*/ 18 w 75"/>
                <a:gd name="T7" fmla="*/ 444 h 444"/>
                <a:gd name="T8" fmla="*/ 18 w 75"/>
                <a:gd name="T9" fmla="*/ 0 h 444"/>
              </a:gdLst>
              <a:ahLst/>
              <a:cxnLst>
                <a:cxn ang="0">
                  <a:pos x="T0" y="T1"/>
                </a:cxn>
                <a:cxn ang="0">
                  <a:pos x="T2" y="T3"/>
                </a:cxn>
                <a:cxn ang="0">
                  <a:pos x="T4" y="T5"/>
                </a:cxn>
                <a:cxn ang="0">
                  <a:pos x="T6" y="T7"/>
                </a:cxn>
                <a:cxn ang="0">
                  <a:pos x="T8" y="T9"/>
                </a:cxn>
              </a:cxnLst>
              <a:rect l="0" t="0" r="r" b="b"/>
              <a:pathLst>
                <a:path w="75" h="444">
                  <a:moveTo>
                    <a:pt x="18" y="0"/>
                  </a:moveTo>
                  <a:cubicBezTo>
                    <a:pt x="0" y="4"/>
                    <a:pt x="0" y="4"/>
                    <a:pt x="0" y="4"/>
                  </a:cubicBezTo>
                  <a:cubicBezTo>
                    <a:pt x="56" y="144"/>
                    <a:pt x="56" y="300"/>
                    <a:pt x="0" y="439"/>
                  </a:cubicBezTo>
                  <a:cubicBezTo>
                    <a:pt x="18" y="444"/>
                    <a:pt x="18" y="444"/>
                    <a:pt x="18" y="444"/>
                  </a:cubicBezTo>
                  <a:cubicBezTo>
                    <a:pt x="75" y="302"/>
                    <a:pt x="75" y="142"/>
                    <a:pt x="18" y="0"/>
                  </a:cubicBezTo>
                </a:path>
              </a:pathLst>
            </a:custGeom>
            <a:solidFill>
              <a:srgbClr val="B1001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042" name="Freeform 12"/>
            <p:cNvSpPr/>
            <p:nvPr/>
          </p:nvSpPr>
          <p:spPr>
            <a:xfrm>
              <a:off x="9051925" y="2344738"/>
              <a:ext cx="255588" cy="2165350"/>
            </a:xfrm>
            <a:custGeom>
              <a:avLst/>
              <a:gdLst>
                <a:gd name="T0" fmla="*/ 18 w 68"/>
                <a:gd name="T1" fmla="*/ 0 h 572"/>
                <a:gd name="T2" fmla="*/ 0 w 68"/>
                <a:gd name="T3" fmla="*/ 4 h 572"/>
                <a:gd name="T4" fmla="*/ 0 w 68"/>
                <a:gd name="T5" fmla="*/ 567 h 572"/>
                <a:gd name="T6" fmla="*/ 18 w 68"/>
                <a:gd name="T7" fmla="*/ 572 h 572"/>
                <a:gd name="T8" fmla="*/ 68 w 68"/>
                <a:gd name="T9" fmla="*/ 286 h 572"/>
                <a:gd name="T10" fmla="*/ 18 w 68"/>
                <a:gd name="T11" fmla="*/ 0 h 572"/>
              </a:gdLst>
              <a:ahLst/>
              <a:cxnLst>
                <a:cxn ang="0">
                  <a:pos x="T0" y="T1"/>
                </a:cxn>
                <a:cxn ang="0">
                  <a:pos x="T2" y="T3"/>
                </a:cxn>
                <a:cxn ang="0">
                  <a:pos x="T4" y="T5"/>
                </a:cxn>
                <a:cxn ang="0">
                  <a:pos x="T6" y="T7"/>
                </a:cxn>
                <a:cxn ang="0">
                  <a:pos x="T8" y="T9"/>
                </a:cxn>
                <a:cxn ang="0">
                  <a:pos x="T10" y="T11"/>
                </a:cxn>
              </a:cxnLst>
              <a:rect l="0" t="0" r="r" b="b"/>
              <a:pathLst>
                <a:path w="68" h="572">
                  <a:moveTo>
                    <a:pt x="18" y="0"/>
                  </a:moveTo>
                  <a:cubicBezTo>
                    <a:pt x="0" y="4"/>
                    <a:pt x="0" y="4"/>
                    <a:pt x="0" y="4"/>
                  </a:cubicBezTo>
                  <a:cubicBezTo>
                    <a:pt x="65" y="186"/>
                    <a:pt x="65" y="386"/>
                    <a:pt x="0" y="567"/>
                  </a:cubicBezTo>
                  <a:cubicBezTo>
                    <a:pt x="18" y="572"/>
                    <a:pt x="18" y="572"/>
                    <a:pt x="18" y="572"/>
                  </a:cubicBezTo>
                  <a:cubicBezTo>
                    <a:pt x="51" y="482"/>
                    <a:pt x="68" y="385"/>
                    <a:pt x="68" y="286"/>
                  </a:cubicBezTo>
                  <a:cubicBezTo>
                    <a:pt x="68" y="187"/>
                    <a:pt x="51" y="90"/>
                    <a:pt x="18" y="0"/>
                  </a:cubicBezTo>
                </a:path>
              </a:pathLst>
            </a:custGeom>
            <a:solidFill>
              <a:srgbClr val="B1001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043" name="Freeform 13"/>
            <p:cNvSpPr>
              <a:spLocks noEditPoints="1"/>
            </p:cNvSpPr>
            <p:nvPr/>
          </p:nvSpPr>
          <p:spPr>
            <a:xfrm>
              <a:off x="5821363" y="3132138"/>
              <a:ext cx="576263" cy="585788"/>
            </a:xfrm>
            <a:custGeom>
              <a:avLst/>
              <a:gdLst>
                <a:gd name="T0" fmla="*/ 61 w 153"/>
                <a:gd name="T1" fmla="*/ 59 h 155"/>
                <a:gd name="T2" fmla="*/ 74 w 153"/>
                <a:gd name="T3" fmla="*/ 40 h 155"/>
                <a:gd name="T4" fmla="*/ 89 w 153"/>
                <a:gd name="T5" fmla="*/ 59 h 155"/>
                <a:gd name="T6" fmla="*/ 61 w 153"/>
                <a:gd name="T7" fmla="*/ 59 h 155"/>
                <a:gd name="T8" fmla="*/ 150 w 153"/>
                <a:gd name="T9" fmla="*/ 90 h 155"/>
                <a:gd name="T10" fmla="*/ 73 w 153"/>
                <a:gd name="T11" fmla="*/ 0 h 155"/>
                <a:gd name="T12" fmla="*/ 0 w 153"/>
                <a:gd name="T13" fmla="*/ 80 h 155"/>
                <a:gd name="T14" fmla="*/ 76 w 153"/>
                <a:gd name="T15" fmla="*/ 155 h 155"/>
                <a:gd name="T16" fmla="*/ 147 w 153"/>
                <a:gd name="T17" fmla="*/ 103 h 155"/>
                <a:gd name="T18" fmla="*/ 88 w 153"/>
                <a:gd name="T19" fmla="*/ 103 h 155"/>
                <a:gd name="T20" fmla="*/ 75 w 153"/>
                <a:gd name="T21" fmla="*/ 115 h 155"/>
                <a:gd name="T22" fmla="*/ 61 w 153"/>
                <a:gd name="T23" fmla="*/ 90 h 155"/>
                <a:gd name="T24" fmla="*/ 150 w 153"/>
                <a:gd name="T25" fmla="*/ 9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55">
                  <a:moveTo>
                    <a:pt x="61" y="59"/>
                  </a:moveTo>
                  <a:cubicBezTo>
                    <a:pt x="61" y="49"/>
                    <a:pt x="65" y="40"/>
                    <a:pt x="74" y="40"/>
                  </a:cubicBezTo>
                  <a:cubicBezTo>
                    <a:pt x="83" y="40"/>
                    <a:pt x="89" y="49"/>
                    <a:pt x="89" y="59"/>
                  </a:cubicBezTo>
                  <a:lnTo>
                    <a:pt x="61" y="59"/>
                  </a:lnTo>
                  <a:close/>
                  <a:moveTo>
                    <a:pt x="150" y="90"/>
                  </a:moveTo>
                  <a:cubicBezTo>
                    <a:pt x="153" y="34"/>
                    <a:pt x="118" y="0"/>
                    <a:pt x="73" y="0"/>
                  </a:cubicBezTo>
                  <a:cubicBezTo>
                    <a:pt x="32" y="0"/>
                    <a:pt x="0" y="31"/>
                    <a:pt x="0" y="80"/>
                  </a:cubicBezTo>
                  <a:cubicBezTo>
                    <a:pt x="0" y="131"/>
                    <a:pt x="36" y="155"/>
                    <a:pt x="76" y="155"/>
                  </a:cubicBezTo>
                  <a:cubicBezTo>
                    <a:pt x="105" y="155"/>
                    <a:pt x="139" y="138"/>
                    <a:pt x="147" y="103"/>
                  </a:cubicBezTo>
                  <a:cubicBezTo>
                    <a:pt x="88" y="103"/>
                    <a:pt x="88" y="103"/>
                    <a:pt x="88" y="103"/>
                  </a:cubicBezTo>
                  <a:cubicBezTo>
                    <a:pt x="86" y="110"/>
                    <a:pt x="82" y="115"/>
                    <a:pt x="75" y="115"/>
                  </a:cubicBezTo>
                  <a:cubicBezTo>
                    <a:pt x="62" y="115"/>
                    <a:pt x="61" y="102"/>
                    <a:pt x="61" y="90"/>
                  </a:cubicBezTo>
                  <a:lnTo>
                    <a:pt x="150" y="90"/>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044" name="Freeform 14"/>
            <p:cNvSpPr/>
            <p:nvPr/>
          </p:nvSpPr>
          <p:spPr>
            <a:xfrm>
              <a:off x="2327275" y="3132138"/>
              <a:ext cx="436563" cy="585788"/>
            </a:xfrm>
            <a:custGeom>
              <a:avLst/>
              <a:gdLst>
                <a:gd name="T0" fmla="*/ 116 w 116"/>
                <a:gd name="T1" fmla="*/ 63 h 155"/>
                <a:gd name="T2" fmla="*/ 84 w 116"/>
                <a:gd name="T3" fmla="*/ 48 h 155"/>
                <a:gd name="T4" fmla="*/ 55 w 116"/>
                <a:gd name="T5" fmla="*/ 78 h 155"/>
                <a:gd name="T6" fmla="*/ 85 w 116"/>
                <a:gd name="T7" fmla="*/ 107 h 155"/>
                <a:gd name="T8" fmla="*/ 116 w 116"/>
                <a:gd name="T9" fmla="*/ 93 h 155"/>
                <a:gd name="T10" fmla="*/ 115 w 116"/>
                <a:gd name="T11" fmla="*/ 149 h 155"/>
                <a:gd name="T12" fmla="*/ 76 w 116"/>
                <a:gd name="T13" fmla="*/ 155 h 155"/>
                <a:gd name="T14" fmla="*/ 0 w 116"/>
                <a:gd name="T15" fmla="*/ 79 h 155"/>
                <a:gd name="T16" fmla="*/ 78 w 116"/>
                <a:gd name="T17" fmla="*/ 0 h 155"/>
                <a:gd name="T18" fmla="*/ 115 w 116"/>
                <a:gd name="T19" fmla="*/ 6 h 155"/>
                <a:gd name="T20" fmla="*/ 116 w 116"/>
                <a:gd name="T21" fmla="*/ 6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5">
                  <a:moveTo>
                    <a:pt x="116" y="63"/>
                  </a:moveTo>
                  <a:cubicBezTo>
                    <a:pt x="108" y="55"/>
                    <a:pt x="97" y="48"/>
                    <a:pt x="84" y="48"/>
                  </a:cubicBezTo>
                  <a:cubicBezTo>
                    <a:pt x="68" y="48"/>
                    <a:pt x="55" y="61"/>
                    <a:pt x="55" y="78"/>
                  </a:cubicBezTo>
                  <a:cubicBezTo>
                    <a:pt x="55" y="94"/>
                    <a:pt x="69" y="107"/>
                    <a:pt x="85" y="107"/>
                  </a:cubicBezTo>
                  <a:cubicBezTo>
                    <a:pt x="98" y="107"/>
                    <a:pt x="108" y="101"/>
                    <a:pt x="116" y="93"/>
                  </a:cubicBezTo>
                  <a:cubicBezTo>
                    <a:pt x="115" y="149"/>
                    <a:pt x="115" y="149"/>
                    <a:pt x="115" y="149"/>
                  </a:cubicBezTo>
                  <a:cubicBezTo>
                    <a:pt x="106" y="153"/>
                    <a:pt x="86" y="155"/>
                    <a:pt x="76" y="155"/>
                  </a:cubicBezTo>
                  <a:cubicBezTo>
                    <a:pt x="33" y="155"/>
                    <a:pt x="0" y="122"/>
                    <a:pt x="0" y="79"/>
                  </a:cubicBezTo>
                  <a:cubicBezTo>
                    <a:pt x="0" y="35"/>
                    <a:pt x="34" y="0"/>
                    <a:pt x="78" y="0"/>
                  </a:cubicBezTo>
                  <a:cubicBezTo>
                    <a:pt x="91" y="0"/>
                    <a:pt x="103" y="2"/>
                    <a:pt x="115" y="6"/>
                  </a:cubicBezTo>
                  <a:lnTo>
                    <a:pt x="116" y="63"/>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045" name="Freeform 15"/>
            <p:cNvSpPr>
              <a:spLocks noEditPoints="1"/>
            </p:cNvSpPr>
            <p:nvPr/>
          </p:nvSpPr>
          <p:spPr>
            <a:xfrm>
              <a:off x="3117850" y="3143251"/>
              <a:ext cx="625475" cy="568325"/>
            </a:xfrm>
            <a:custGeom>
              <a:avLst/>
              <a:gdLst>
                <a:gd name="T0" fmla="*/ 72 w 166"/>
                <a:gd name="T1" fmla="*/ 95 h 150"/>
                <a:gd name="T2" fmla="*/ 82 w 166"/>
                <a:gd name="T3" fmla="*/ 50 h 150"/>
                <a:gd name="T4" fmla="*/ 84 w 166"/>
                <a:gd name="T5" fmla="*/ 50 h 150"/>
                <a:gd name="T6" fmla="*/ 87 w 166"/>
                <a:gd name="T7" fmla="*/ 69 h 150"/>
                <a:gd name="T8" fmla="*/ 94 w 166"/>
                <a:gd name="T9" fmla="*/ 95 h 150"/>
                <a:gd name="T10" fmla="*/ 72 w 166"/>
                <a:gd name="T11" fmla="*/ 95 h 150"/>
                <a:gd name="T12" fmla="*/ 62 w 166"/>
                <a:gd name="T13" fmla="*/ 131 h 150"/>
                <a:gd name="T14" fmla="*/ 103 w 166"/>
                <a:gd name="T15" fmla="*/ 131 h 150"/>
                <a:gd name="T16" fmla="*/ 108 w 166"/>
                <a:gd name="T17" fmla="*/ 150 h 150"/>
                <a:gd name="T18" fmla="*/ 166 w 166"/>
                <a:gd name="T19" fmla="*/ 150 h 150"/>
                <a:gd name="T20" fmla="*/ 112 w 166"/>
                <a:gd name="T21" fmla="*/ 0 h 150"/>
                <a:gd name="T22" fmla="*/ 52 w 166"/>
                <a:gd name="T23" fmla="*/ 0 h 150"/>
                <a:gd name="T24" fmla="*/ 0 w 166"/>
                <a:gd name="T25" fmla="*/ 150 h 150"/>
                <a:gd name="T26" fmla="*/ 58 w 166"/>
                <a:gd name="T27" fmla="*/ 150 h 150"/>
                <a:gd name="T28" fmla="*/ 62 w 166"/>
                <a:gd name="T29" fmla="*/ 1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50">
                  <a:moveTo>
                    <a:pt x="72" y="95"/>
                  </a:moveTo>
                  <a:cubicBezTo>
                    <a:pt x="82" y="50"/>
                    <a:pt x="82" y="50"/>
                    <a:pt x="82" y="50"/>
                  </a:cubicBezTo>
                  <a:cubicBezTo>
                    <a:pt x="84" y="50"/>
                    <a:pt x="84" y="50"/>
                    <a:pt x="84" y="50"/>
                  </a:cubicBezTo>
                  <a:cubicBezTo>
                    <a:pt x="85" y="56"/>
                    <a:pt x="86" y="62"/>
                    <a:pt x="87" y="69"/>
                  </a:cubicBezTo>
                  <a:cubicBezTo>
                    <a:pt x="94" y="95"/>
                    <a:pt x="94" y="95"/>
                    <a:pt x="94" y="95"/>
                  </a:cubicBezTo>
                  <a:lnTo>
                    <a:pt x="72" y="95"/>
                  </a:lnTo>
                  <a:close/>
                  <a:moveTo>
                    <a:pt x="62" y="131"/>
                  </a:moveTo>
                  <a:cubicBezTo>
                    <a:pt x="103" y="131"/>
                    <a:pt x="103" y="131"/>
                    <a:pt x="103" y="131"/>
                  </a:cubicBezTo>
                  <a:cubicBezTo>
                    <a:pt x="108" y="150"/>
                    <a:pt x="108" y="150"/>
                    <a:pt x="108" y="150"/>
                  </a:cubicBezTo>
                  <a:cubicBezTo>
                    <a:pt x="166" y="150"/>
                    <a:pt x="166" y="150"/>
                    <a:pt x="166" y="150"/>
                  </a:cubicBezTo>
                  <a:cubicBezTo>
                    <a:pt x="112" y="0"/>
                    <a:pt x="112" y="0"/>
                    <a:pt x="112" y="0"/>
                  </a:cubicBezTo>
                  <a:cubicBezTo>
                    <a:pt x="52" y="0"/>
                    <a:pt x="52" y="0"/>
                    <a:pt x="52" y="0"/>
                  </a:cubicBezTo>
                  <a:cubicBezTo>
                    <a:pt x="0" y="150"/>
                    <a:pt x="0" y="150"/>
                    <a:pt x="0" y="150"/>
                  </a:cubicBezTo>
                  <a:cubicBezTo>
                    <a:pt x="58" y="150"/>
                    <a:pt x="58" y="150"/>
                    <a:pt x="58" y="150"/>
                  </a:cubicBezTo>
                  <a:lnTo>
                    <a:pt x="62" y="131"/>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046" name="Freeform 16"/>
            <p:cNvSpPr>
              <a:spLocks noEditPoints="1"/>
            </p:cNvSpPr>
            <p:nvPr/>
          </p:nvSpPr>
          <p:spPr>
            <a:xfrm>
              <a:off x="4105275" y="3143251"/>
              <a:ext cx="487363" cy="568325"/>
            </a:xfrm>
            <a:custGeom>
              <a:avLst/>
              <a:gdLst>
                <a:gd name="T0" fmla="*/ 51 w 129"/>
                <a:gd name="T1" fmla="*/ 57 h 150"/>
                <a:gd name="T2" fmla="*/ 51 w 129"/>
                <a:gd name="T3" fmla="*/ 36 h 150"/>
                <a:gd name="T4" fmla="*/ 54 w 129"/>
                <a:gd name="T5" fmla="*/ 36 h 150"/>
                <a:gd name="T6" fmla="*/ 72 w 129"/>
                <a:gd name="T7" fmla="*/ 46 h 150"/>
                <a:gd name="T8" fmla="*/ 55 w 129"/>
                <a:gd name="T9" fmla="*/ 57 h 150"/>
                <a:gd name="T10" fmla="*/ 51 w 129"/>
                <a:gd name="T11" fmla="*/ 57 h 150"/>
                <a:gd name="T12" fmla="*/ 0 w 129"/>
                <a:gd name="T13" fmla="*/ 150 h 150"/>
                <a:gd name="T14" fmla="*/ 74 w 129"/>
                <a:gd name="T15" fmla="*/ 150 h 150"/>
                <a:gd name="T16" fmla="*/ 129 w 129"/>
                <a:gd name="T17" fmla="*/ 108 h 150"/>
                <a:gd name="T18" fmla="*/ 102 w 129"/>
                <a:gd name="T19" fmla="*/ 73 h 150"/>
                <a:gd name="T20" fmla="*/ 102 w 129"/>
                <a:gd name="T21" fmla="*/ 71 h 150"/>
                <a:gd name="T22" fmla="*/ 122 w 129"/>
                <a:gd name="T23" fmla="*/ 41 h 150"/>
                <a:gd name="T24" fmla="*/ 63 w 129"/>
                <a:gd name="T25" fmla="*/ 0 h 150"/>
                <a:gd name="T26" fmla="*/ 0 w 129"/>
                <a:gd name="T27" fmla="*/ 0 h 150"/>
                <a:gd name="T28" fmla="*/ 0 w 129"/>
                <a:gd name="T29" fmla="*/ 150 h 150"/>
                <a:gd name="T30" fmla="*/ 51 w 129"/>
                <a:gd name="T31" fmla="*/ 89 h 150"/>
                <a:gd name="T32" fmla="*/ 56 w 129"/>
                <a:gd name="T33" fmla="*/ 89 h 150"/>
                <a:gd name="T34" fmla="*/ 79 w 129"/>
                <a:gd name="T35" fmla="*/ 101 h 150"/>
                <a:gd name="T36" fmla="*/ 57 w 129"/>
                <a:gd name="T37" fmla="*/ 114 h 150"/>
                <a:gd name="T38" fmla="*/ 51 w 129"/>
                <a:gd name="T39" fmla="*/ 114 h 150"/>
                <a:gd name="T40" fmla="*/ 51 w 129"/>
                <a:gd name="T41" fmla="*/ 8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150">
                  <a:moveTo>
                    <a:pt x="51" y="57"/>
                  </a:moveTo>
                  <a:cubicBezTo>
                    <a:pt x="51" y="36"/>
                    <a:pt x="51" y="36"/>
                    <a:pt x="51" y="36"/>
                  </a:cubicBezTo>
                  <a:cubicBezTo>
                    <a:pt x="54" y="36"/>
                    <a:pt x="54" y="36"/>
                    <a:pt x="54" y="36"/>
                  </a:cubicBezTo>
                  <a:cubicBezTo>
                    <a:pt x="62" y="36"/>
                    <a:pt x="72" y="35"/>
                    <a:pt x="72" y="46"/>
                  </a:cubicBezTo>
                  <a:cubicBezTo>
                    <a:pt x="72" y="57"/>
                    <a:pt x="63" y="57"/>
                    <a:pt x="55" y="57"/>
                  </a:cubicBezTo>
                  <a:lnTo>
                    <a:pt x="51" y="57"/>
                  </a:lnTo>
                  <a:close/>
                  <a:moveTo>
                    <a:pt x="0" y="150"/>
                  </a:moveTo>
                  <a:cubicBezTo>
                    <a:pt x="74" y="150"/>
                    <a:pt x="74" y="150"/>
                    <a:pt x="74" y="150"/>
                  </a:cubicBezTo>
                  <a:cubicBezTo>
                    <a:pt x="100" y="150"/>
                    <a:pt x="129" y="139"/>
                    <a:pt x="129" y="108"/>
                  </a:cubicBezTo>
                  <a:cubicBezTo>
                    <a:pt x="129" y="90"/>
                    <a:pt x="119" y="78"/>
                    <a:pt x="102" y="73"/>
                  </a:cubicBezTo>
                  <a:cubicBezTo>
                    <a:pt x="102" y="71"/>
                    <a:pt x="102" y="71"/>
                    <a:pt x="102" y="71"/>
                  </a:cubicBezTo>
                  <a:cubicBezTo>
                    <a:pt x="116" y="67"/>
                    <a:pt x="122" y="54"/>
                    <a:pt x="122" y="41"/>
                  </a:cubicBezTo>
                  <a:cubicBezTo>
                    <a:pt x="122" y="7"/>
                    <a:pt x="92" y="0"/>
                    <a:pt x="63" y="0"/>
                  </a:cubicBezTo>
                  <a:cubicBezTo>
                    <a:pt x="0" y="0"/>
                    <a:pt x="0" y="0"/>
                    <a:pt x="0" y="0"/>
                  </a:cubicBezTo>
                  <a:lnTo>
                    <a:pt x="0" y="150"/>
                  </a:lnTo>
                  <a:close/>
                  <a:moveTo>
                    <a:pt x="51" y="89"/>
                  </a:moveTo>
                  <a:cubicBezTo>
                    <a:pt x="56" y="89"/>
                    <a:pt x="56" y="89"/>
                    <a:pt x="56" y="89"/>
                  </a:cubicBezTo>
                  <a:cubicBezTo>
                    <a:pt x="65" y="89"/>
                    <a:pt x="79" y="89"/>
                    <a:pt x="79" y="101"/>
                  </a:cubicBezTo>
                  <a:cubicBezTo>
                    <a:pt x="79" y="114"/>
                    <a:pt x="66" y="114"/>
                    <a:pt x="57" y="114"/>
                  </a:cubicBezTo>
                  <a:cubicBezTo>
                    <a:pt x="51" y="114"/>
                    <a:pt x="51" y="114"/>
                    <a:pt x="51" y="114"/>
                  </a:cubicBezTo>
                  <a:lnTo>
                    <a:pt x="51" y="89"/>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047" name="Freeform 17"/>
            <p:cNvSpPr/>
            <p:nvPr/>
          </p:nvSpPr>
          <p:spPr>
            <a:xfrm>
              <a:off x="4991100" y="3143251"/>
              <a:ext cx="381000" cy="568325"/>
            </a:xfrm>
            <a:custGeom>
              <a:avLst/>
              <a:gdLst>
                <a:gd name="T0" fmla="*/ 0 w 240"/>
                <a:gd name="T1" fmla="*/ 0 h 358"/>
                <a:gd name="T2" fmla="*/ 131 w 240"/>
                <a:gd name="T3" fmla="*/ 0 h 358"/>
                <a:gd name="T4" fmla="*/ 131 w 240"/>
                <a:gd name="T5" fmla="*/ 241 h 358"/>
                <a:gd name="T6" fmla="*/ 240 w 240"/>
                <a:gd name="T7" fmla="*/ 241 h 358"/>
                <a:gd name="T8" fmla="*/ 240 w 240"/>
                <a:gd name="T9" fmla="*/ 358 h 358"/>
                <a:gd name="T10" fmla="*/ 0 w 240"/>
                <a:gd name="T11" fmla="*/ 358 h 358"/>
                <a:gd name="T12" fmla="*/ 0 w 240"/>
                <a:gd name="T13" fmla="*/ 0 h 358"/>
              </a:gdLst>
              <a:ahLst/>
              <a:cxnLst>
                <a:cxn ang="0">
                  <a:pos x="T0" y="T1"/>
                </a:cxn>
                <a:cxn ang="0">
                  <a:pos x="T2" y="T3"/>
                </a:cxn>
                <a:cxn ang="0">
                  <a:pos x="T4" y="T5"/>
                </a:cxn>
                <a:cxn ang="0">
                  <a:pos x="T6" y="T7"/>
                </a:cxn>
                <a:cxn ang="0">
                  <a:pos x="T8" y="T9"/>
                </a:cxn>
                <a:cxn ang="0">
                  <a:pos x="T10" y="T11"/>
                </a:cxn>
                <a:cxn ang="0">
                  <a:pos x="T12" y="T13"/>
                </a:cxn>
              </a:cxnLst>
              <a:rect l="0" t="0" r="r" b="b"/>
              <a:pathLst>
                <a:path w="240" h="358">
                  <a:moveTo>
                    <a:pt x="0" y="0"/>
                  </a:moveTo>
                  <a:lnTo>
                    <a:pt x="131" y="0"/>
                  </a:lnTo>
                  <a:lnTo>
                    <a:pt x="131" y="241"/>
                  </a:lnTo>
                  <a:lnTo>
                    <a:pt x="240" y="241"/>
                  </a:lnTo>
                  <a:lnTo>
                    <a:pt x="240" y="358"/>
                  </a:lnTo>
                  <a:lnTo>
                    <a:pt x="0" y="358"/>
                  </a:lnTo>
                  <a:lnTo>
                    <a:pt x="0" y="0"/>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048" name="Freeform 18"/>
            <p:cNvSpPr/>
            <p:nvPr/>
          </p:nvSpPr>
          <p:spPr>
            <a:xfrm>
              <a:off x="6823075" y="3132138"/>
              <a:ext cx="438150" cy="585788"/>
            </a:xfrm>
            <a:custGeom>
              <a:avLst/>
              <a:gdLst>
                <a:gd name="T0" fmla="*/ 116 w 116"/>
                <a:gd name="T1" fmla="*/ 63 h 155"/>
                <a:gd name="T2" fmla="*/ 84 w 116"/>
                <a:gd name="T3" fmla="*/ 48 h 155"/>
                <a:gd name="T4" fmla="*/ 54 w 116"/>
                <a:gd name="T5" fmla="*/ 78 h 155"/>
                <a:gd name="T6" fmla="*/ 85 w 116"/>
                <a:gd name="T7" fmla="*/ 107 h 155"/>
                <a:gd name="T8" fmla="*/ 116 w 116"/>
                <a:gd name="T9" fmla="*/ 93 h 155"/>
                <a:gd name="T10" fmla="*/ 115 w 116"/>
                <a:gd name="T11" fmla="*/ 149 h 155"/>
                <a:gd name="T12" fmla="*/ 76 w 116"/>
                <a:gd name="T13" fmla="*/ 155 h 155"/>
                <a:gd name="T14" fmla="*/ 0 w 116"/>
                <a:gd name="T15" fmla="*/ 79 h 155"/>
                <a:gd name="T16" fmla="*/ 78 w 116"/>
                <a:gd name="T17" fmla="*/ 0 h 155"/>
                <a:gd name="T18" fmla="*/ 115 w 116"/>
                <a:gd name="T19" fmla="*/ 6 h 155"/>
                <a:gd name="T20" fmla="*/ 116 w 116"/>
                <a:gd name="T21" fmla="*/ 6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5">
                  <a:moveTo>
                    <a:pt x="116" y="63"/>
                  </a:moveTo>
                  <a:cubicBezTo>
                    <a:pt x="107" y="55"/>
                    <a:pt x="96" y="48"/>
                    <a:pt x="84" y="48"/>
                  </a:cubicBezTo>
                  <a:cubicBezTo>
                    <a:pt x="68" y="48"/>
                    <a:pt x="54" y="61"/>
                    <a:pt x="54" y="78"/>
                  </a:cubicBezTo>
                  <a:cubicBezTo>
                    <a:pt x="54" y="94"/>
                    <a:pt x="69" y="107"/>
                    <a:pt x="85" y="107"/>
                  </a:cubicBezTo>
                  <a:cubicBezTo>
                    <a:pt x="97" y="107"/>
                    <a:pt x="107" y="101"/>
                    <a:pt x="116" y="93"/>
                  </a:cubicBezTo>
                  <a:cubicBezTo>
                    <a:pt x="115" y="149"/>
                    <a:pt x="115" y="149"/>
                    <a:pt x="115" y="149"/>
                  </a:cubicBezTo>
                  <a:cubicBezTo>
                    <a:pt x="106" y="153"/>
                    <a:pt x="85" y="155"/>
                    <a:pt x="76" y="155"/>
                  </a:cubicBezTo>
                  <a:cubicBezTo>
                    <a:pt x="33" y="155"/>
                    <a:pt x="0" y="122"/>
                    <a:pt x="0" y="79"/>
                  </a:cubicBezTo>
                  <a:cubicBezTo>
                    <a:pt x="0" y="35"/>
                    <a:pt x="34" y="0"/>
                    <a:pt x="78" y="0"/>
                  </a:cubicBezTo>
                  <a:cubicBezTo>
                    <a:pt x="90" y="0"/>
                    <a:pt x="103" y="2"/>
                    <a:pt x="115" y="6"/>
                  </a:cubicBezTo>
                  <a:lnTo>
                    <a:pt x="116" y="63"/>
                  </a:lnTo>
                  <a:close/>
                </a:path>
              </a:pathLst>
            </a:custGeom>
            <a:solidFill>
              <a:srgbClr val="1A32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049" name="Freeform 19"/>
            <p:cNvSpPr>
              <a:spLocks noEditPoints="1"/>
            </p:cNvSpPr>
            <p:nvPr/>
          </p:nvSpPr>
          <p:spPr>
            <a:xfrm>
              <a:off x="7566025" y="3143251"/>
              <a:ext cx="625475" cy="568325"/>
            </a:xfrm>
            <a:custGeom>
              <a:avLst/>
              <a:gdLst>
                <a:gd name="T0" fmla="*/ 72 w 166"/>
                <a:gd name="T1" fmla="*/ 95 h 150"/>
                <a:gd name="T2" fmla="*/ 82 w 166"/>
                <a:gd name="T3" fmla="*/ 50 h 150"/>
                <a:gd name="T4" fmla="*/ 84 w 166"/>
                <a:gd name="T5" fmla="*/ 50 h 150"/>
                <a:gd name="T6" fmla="*/ 88 w 166"/>
                <a:gd name="T7" fmla="*/ 69 h 150"/>
                <a:gd name="T8" fmla="*/ 94 w 166"/>
                <a:gd name="T9" fmla="*/ 95 h 150"/>
                <a:gd name="T10" fmla="*/ 72 w 166"/>
                <a:gd name="T11" fmla="*/ 95 h 150"/>
                <a:gd name="T12" fmla="*/ 62 w 166"/>
                <a:gd name="T13" fmla="*/ 131 h 150"/>
                <a:gd name="T14" fmla="*/ 103 w 166"/>
                <a:gd name="T15" fmla="*/ 131 h 150"/>
                <a:gd name="T16" fmla="*/ 108 w 166"/>
                <a:gd name="T17" fmla="*/ 150 h 150"/>
                <a:gd name="T18" fmla="*/ 166 w 166"/>
                <a:gd name="T19" fmla="*/ 150 h 150"/>
                <a:gd name="T20" fmla="*/ 113 w 166"/>
                <a:gd name="T21" fmla="*/ 0 h 150"/>
                <a:gd name="T22" fmla="*/ 52 w 166"/>
                <a:gd name="T23" fmla="*/ 0 h 150"/>
                <a:gd name="T24" fmla="*/ 0 w 166"/>
                <a:gd name="T25" fmla="*/ 150 h 150"/>
                <a:gd name="T26" fmla="*/ 58 w 166"/>
                <a:gd name="T27" fmla="*/ 150 h 150"/>
                <a:gd name="T28" fmla="*/ 62 w 166"/>
                <a:gd name="T29" fmla="*/ 1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50">
                  <a:moveTo>
                    <a:pt x="72" y="95"/>
                  </a:moveTo>
                  <a:cubicBezTo>
                    <a:pt x="82" y="50"/>
                    <a:pt x="82" y="50"/>
                    <a:pt x="82" y="50"/>
                  </a:cubicBezTo>
                  <a:cubicBezTo>
                    <a:pt x="84" y="50"/>
                    <a:pt x="84" y="50"/>
                    <a:pt x="84" y="50"/>
                  </a:cubicBezTo>
                  <a:cubicBezTo>
                    <a:pt x="85" y="56"/>
                    <a:pt x="86" y="62"/>
                    <a:pt x="88" y="69"/>
                  </a:cubicBezTo>
                  <a:cubicBezTo>
                    <a:pt x="94" y="95"/>
                    <a:pt x="94" y="95"/>
                    <a:pt x="94" y="95"/>
                  </a:cubicBezTo>
                  <a:lnTo>
                    <a:pt x="72" y="95"/>
                  </a:lnTo>
                  <a:close/>
                  <a:moveTo>
                    <a:pt x="62" y="131"/>
                  </a:moveTo>
                  <a:cubicBezTo>
                    <a:pt x="103" y="131"/>
                    <a:pt x="103" y="131"/>
                    <a:pt x="103" y="131"/>
                  </a:cubicBezTo>
                  <a:cubicBezTo>
                    <a:pt x="108" y="150"/>
                    <a:pt x="108" y="150"/>
                    <a:pt x="108" y="150"/>
                  </a:cubicBezTo>
                  <a:cubicBezTo>
                    <a:pt x="166" y="150"/>
                    <a:pt x="166" y="150"/>
                    <a:pt x="166" y="150"/>
                  </a:cubicBezTo>
                  <a:cubicBezTo>
                    <a:pt x="113" y="0"/>
                    <a:pt x="113" y="0"/>
                    <a:pt x="113" y="0"/>
                  </a:cubicBezTo>
                  <a:cubicBezTo>
                    <a:pt x="52" y="0"/>
                    <a:pt x="52" y="0"/>
                    <a:pt x="52" y="0"/>
                  </a:cubicBezTo>
                  <a:cubicBezTo>
                    <a:pt x="0" y="150"/>
                    <a:pt x="0" y="150"/>
                    <a:pt x="0" y="150"/>
                  </a:cubicBezTo>
                  <a:cubicBezTo>
                    <a:pt x="58" y="150"/>
                    <a:pt x="58" y="150"/>
                    <a:pt x="58" y="150"/>
                  </a:cubicBezTo>
                  <a:lnTo>
                    <a:pt x="62" y="131"/>
                  </a:lnTo>
                  <a:close/>
                </a:path>
              </a:pathLst>
            </a:custGeom>
            <a:solidFill>
              <a:srgbClr val="1A32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050" name="Freeform 20"/>
            <p:cNvSpPr/>
            <p:nvPr/>
          </p:nvSpPr>
          <p:spPr>
            <a:xfrm>
              <a:off x="8545513" y="3132138"/>
              <a:ext cx="463550" cy="585788"/>
            </a:xfrm>
            <a:custGeom>
              <a:avLst/>
              <a:gdLst>
                <a:gd name="T0" fmla="*/ 17 w 123"/>
                <a:gd name="T1" fmla="*/ 99 h 155"/>
                <a:gd name="T2" fmla="*/ 20 w 123"/>
                <a:gd name="T3" fmla="*/ 101 h 155"/>
                <a:gd name="T4" fmla="*/ 54 w 123"/>
                <a:gd name="T5" fmla="*/ 115 h 155"/>
                <a:gd name="T6" fmla="*/ 68 w 123"/>
                <a:gd name="T7" fmla="*/ 106 h 155"/>
                <a:gd name="T8" fmla="*/ 56 w 123"/>
                <a:gd name="T9" fmla="*/ 97 h 155"/>
                <a:gd name="T10" fmla="*/ 45 w 123"/>
                <a:gd name="T11" fmla="*/ 95 h 155"/>
                <a:gd name="T12" fmla="*/ 6 w 123"/>
                <a:gd name="T13" fmla="*/ 56 h 155"/>
                <a:gd name="T14" fmla="*/ 71 w 123"/>
                <a:gd name="T15" fmla="*/ 0 h 155"/>
                <a:gd name="T16" fmla="*/ 118 w 123"/>
                <a:gd name="T17" fmla="*/ 13 h 155"/>
                <a:gd name="T18" fmla="*/ 103 w 123"/>
                <a:gd name="T19" fmla="*/ 52 h 155"/>
                <a:gd name="T20" fmla="*/ 72 w 123"/>
                <a:gd name="T21" fmla="*/ 40 h 155"/>
                <a:gd name="T22" fmla="*/ 60 w 123"/>
                <a:gd name="T23" fmla="*/ 48 h 155"/>
                <a:gd name="T24" fmla="*/ 71 w 123"/>
                <a:gd name="T25" fmla="*/ 56 h 155"/>
                <a:gd name="T26" fmla="*/ 83 w 123"/>
                <a:gd name="T27" fmla="*/ 59 h 155"/>
                <a:gd name="T28" fmla="*/ 123 w 123"/>
                <a:gd name="T29" fmla="*/ 101 h 155"/>
                <a:gd name="T30" fmla="*/ 58 w 123"/>
                <a:gd name="T31" fmla="*/ 155 h 155"/>
                <a:gd name="T32" fmla="*/ 0 w 123"/>
                <a:gd name="T33" fmla="*/ 141 h 155"/>
                <a:gd name="T34" fmla="*/ 17 w 123"/>
                <a:gd name="T35" fmla="*/ 9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 h="155">
                  <a:moveTo>
                    <a:pt x="17" y="99"/>
                  </a:moveTo>
                  <a:cubicBezTo>
                    <a:pt x="20" y="101"/>
                    <a:pt x="20" y="101"/>
                    <a:pt x="20" y="101"/>
                  </a:cubicBezTo>
                  <a:cubicBezTo>
                    <a:pt x="30" y="109"/>
                    <a:pt x="41" y="115"/>
                    <a:pt x="54" y="115"/>
                  </a:cubicBezTo>
                  <a:cubicBezTo>
                    <a:pt x="59" y="115"/>
                    <a:pt x="68" y="113"/>
                    <a:pt x="68" y="106"/>
                  </a:cubicBezTo>
                  <a:cubicBezTo>
                    <a:pt x="68" y="99"/>
                    <a:pt x="61" y="98"/>
                    <a:pt x="56" y="97"/>
                  </a:cubicBezTo>
                  <a:cubicBezTo>
                    <a:pt x="45" y="95"/>
                    <a:pt x="45" y="95"/>
                    <a:pt x="45" y="95"/>
                  </a:cubicBezTo>
                  <a:cubicBezTo>
                    <a:pt x="24" y="92"/>
                    <a:pt x="6" y="79"/>
                    <a:pt x="6" y="56"/>
                  </a:cubicBezTo>
                  <a:cubicBezTo>
                    <a:pt x="6" y="20"/>
                    <a:pt x="38" y="0"/>
                    <a:pt x="71" y="0"/>
                  </a:cubicBezTo>
                  <a:cubicBezTo>
                    <a:pt x="88" y="0"/>
                    <a:pt x="103" y="4"/>
                    <a:pt x="118" y="13"/>
                  </a:cubicBezTo>
                  <a:cubicBezTo>
                    <a:pt x="103" y="52"/>
                    <a:pt x="103" y="52"/>
                    <a:pt x="103" y="52"/>
                  </a:cubicBezTo>
                  <a:cubicBezTo>
                    <a:pt x="94" y="45"/>
                    <a:pt x="84" y="40"/>
                    <a:pt x="72" y="40"/>
                  </a:cubicBezTo>
                  <a:cubicBezTo>
                    <a:pt x="67" y="40"/>
                    <a:pt x="60" y="42"/>
                    <a:pt x="60" y="48"/>
                  </a:cubicBezTo>
                  <a:cubicBezTo>
                    <a:pt x="60" y="54"/>
                    <a:pt x="67" y="55"/>
                    <a:pt x="71" y="56"/>
                  </a:cubicBezTo>
                  <a:cubicBezTo>
                    <a:pt x="83" y="59"/>
                    <a:pt x="83" y="59"/>
                    <a:pt x="83" y="59"/>
                  </a:cubicBezTo>
                  <a:cubicBezTo>
                    <a:pt x="106" y="64"/>
                    <a:pt x="123" y="76"/>
                    <a:pt x="123" y="101"/>
                  </a:cubicBezTo>
                  <a:cubicBezTo>
                    <a:pt x="123" y="137"/>
                    <a:pt x="90" y="155"/>
                    <a:pt x="58" y="155"/>
                  </a:cubicBezTo>
                  <a:cubicBezTo>
                    <a:pt x="39" y="155"/>
                    <a:pt x="17" y="150"/>
                    <a:pt x="0" y="141"/>
                  </a:cubicBezTo>
                  <a:lnTo>
                    <a:pt x="17" y="99"/>
                  </a:lnTo>
                  <a:close/>
                </a:path>
              </a:pathLst>
            </a:custGeom>
            <a:solidFill>
              <a:srgbClr val="1A32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051" name="Freeform 21"/>
            <p:cNvSpPr/>
            <p:nvPr/>
          </p:nvSpPr>
          <p:spPr>
            <a:xfrm>
              <a:off x="9436100" y="3143251"/>
              <a:ext cx="428625" cy="568325"/>
            </a:xfrm>
            <a:custGeom>
              <a:avLst/>
              <a:gdLst>
                <a:gd name="T0" fmla="*/ 0 w 270"/>
                <a:gd name="T1" fmla="*/ 0 h 358"/>
                <a:gd name="T2" fmla="*/ 270 w 270"/>
                <a:gd name="T3" fmla="*/ 0 h 358"/>
                <a:gd name="T4" fmla="*/ 270 w 270"/>
                <a:gd name="T5" fmla="*/ 114 h 358"/>
                <a:gd name="T6" fmla="*/ 199 w 270"/>
                <a:gd name="T7" fmla="*/ 112 h 358"/>
                <a:gd name="T8" fmla="*/ 199 w 270"/>
                <a:gd name="T9" fmla="*/ 358 h 358"/>
                <a:gd name="T10" fmla="*/ 71 w 270"/>
                <a:gd name="T11" fmla="*/ 358 h 358"/>
                <a:gd name="T12" fmla="*/ 71 w 270"/>
                <a:gd name="T13" fmla="*/ 112 h 358"/>
                <a:gd name="T14" fmla="*/ 0 w 270"/>
                <a:gd name="T15" fmla="*/ 114 h 358"/>
                <a:gd name="T16" fmla="*/ 0 w 270"/>
                <a:gd name="T17"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358">
                  <a:moveTo>
                    <a:pt x="0" y="0"/>
                  </a:moveTo>
                  <a:lnTo>
                    <a:pt x="270" y="0"/>
                  </a:lnTo>
                  <a:lnTo>
                    <a:pt x="270" y="114"/>
                  </a:lnTo>
                  <a:lnTo>
                    <a:pt x="199" y="112"/>
                  </a:lnTo>
                  <a:lnTo>
                    <a:pt x="199" y="358"/>
                  </a:lnTo>
                  <a:lnTo>
                    <a:pt x="71" y="358"/>
                  </a:lnTo>
                  <a:lnTo>
                    <a:pt x="71" y="112"/>
                  </a:lnTo>
                  <a:lnTo>
                    <a:pt x="0" y="114"/>
                  </a:lnTo>
                  <a:lnTo>
                    <a:pt x="0" y="0"/>
                  </a:lnTo>
                  <a:close/>
                </a:path>
              </a:pathLst>
            </a:custGeom>
            <a:solidFill>
              <a:srgbClr val="1A32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grpSp>
      <p:sp>
        <p:nvSpPr>
          <p:cNvPr id="1052" name="テキスト プレースホルダー 8"/>
          <p:cNvSpPr>
            <a:spLocks noGrp="1"/>
          </p:cNvSpPr>
          <p:nvPr>
            <p:ph type="body" sz="quarter" idx="11"/>
          </p:nvPr>
        </p:nvSpPr>
        <p:spPr>
          <a:xfrm>
            <a:off x="814473" y="598628"/>
            <a:ext cx="3079689" cy="369332"/>
          </a:xfrm>
        </p:spPr>
        <p:txBody>
          <a:bodyPr wrap="none">
            <a:spAutoFit/>
          </a:bodyPr>
          <a:lstStyle>
            <a:lvl1pPr marL="0" indent="0">
              <a:lnSpc>
                <a:spcPct val="100000"/>
              </a:lnSpc>
              <a:spcBef>
                <a:spcPts val="0"/>
              </a:spcBef>
              <a:buNone/>
              <a:defRPr kumimoji="1" lang="ja-JP" altLang="en-US" sz="1800" kern="1200" dirty="0">
                <a:solidFill>
                  <a:schemeClr val="accent3"/>
                </a:solidFill>
                <a:latin typeface="+mn-lt"/>
                <a:ea typeface="+mn-ea"/>
                <a:cs typeface="+mn-cs"/>
              </a:defRPr>
            </a:lvl1pPr>
          </a:lstStyle>
          <a:p>
            <a:pPr lvl="0"/>
            <a:r>
              <a:rPr kumimoji="1" lang="ja-JP" altLang="en-US" dirty="0"/>
              <a:t>マスター テキストの書式設定</a:t>
            </a:r>
          </a:p>
        </p:txBody>
      </p:sp>
      <p:sp>
        <p:nvSpPr>
          <p:cNvPr id="1053" name="テキスト プレースホルダー 8"/>
          <p:cNvSpPr>
            <a:spLocks noGrp="1"/>
          </p:cNvSpPr>
          <p:nvPr>
            <p:ph type="body" sz="quarter" idx="12"/>
          </p:nvPr>
        </p:nvSpPr>
        <p:spPr>
          <a:xfrm>
            <a:off x="814473" y="5255192"/>
            <a:ext cx="3079689" cy="369332"/>
          </a:xfrm>
        </p:spPr>
        <p:txBody>
          <a:bodyPr wrap="none">
            <a:spAutoFit/>
          </a:bodyPr>
          <a:lstStyle>
            <a:lvl1pPr marL="0" indent="0" algn="l" defTabSz="914400" rtl="0" eaLnBrk="1" latinLnBrk="0" hangingPunct="1">
              <a:lnSpc>
                <a:spcPct val="100000"/>
              </a:lnSpc>
              <a:spcBef>
                <a:spcPts val="600"/>
              </a:spcBef>
              <a:buNone/>
              <a:defRPr kumimoji="1" lang="ja-JP" altLang="en-US" sz="1800" kern="1200" dirty="0">
                <a:solidFill>
                  <a:schemeClr val="accent3"/>
                </a:solidFill>
                <a:latin typeface="+mn-lt"/>
                <a:ea typeface="+mn-ea"/>
                <a:cs typeface="+mn-cs"/>
              </a:defRPr>
            </a:lvl1pPr>
          </a:lstStyle>
          <a:p>
            <a:pPr lvl="0"/>
            <a:r>
              <a:rPr kumimoji="1" lang="ja-JP" altLang="en-US" dirty="0"/>
              <a:t>マスター テキストの書式設定</a:t>
            </a:r>
          </a:p>
        </p:txBody>
      </p:sp>
      <p:sp>
        <p:nvSpPr>
          <p:cNvPr id="1054" name="テキスト プレースホルダー 8"/>
          <p:cNvSpPr>
            <a:spLocks noGrp="1"/>
          </p:cNvSpPr>
          <p:nvPr>
            <p:ph type="body" sz="quarter" idx="13"/>
          </p:nvPr>
        </p:nvSpPr>
        <p:spPr>
          <a:xfrm>
            <a:off x="814473" y="4845496"/>
            <a:ext cx="2760692" cy="338554"/>
          </a:xfrm>
        </p:spPr>
        <p:txBody>
          <a:bodyPr wrap="none">
            <a:spAutoFit/>
          </a:bodyPr>
          <a:lstStyle>
            <a:lvl1pPr marL="0" indent="0" algn="l" defTabSz="914400" rtl="0" eaLnBrk="1" latinLnBrk="0" hangingPunct="1">
              <a:lnSpc>
                <a:spcPct val="100000"/>
              </a:lnSpc>
              <a:spcBef>
                <a:spcPts val="600"/>
              </a:spcBef>
              <a:buNone/>
              <a:defRPr kumimoji="1" lang="ja-JP" altLang="en-US" sz="1600" kern="1200" dirty="0">
                <a:solidFill>
                  <a:schemeClr val="accent3"/>
                </a:solidFill>
                <a:latin typeface="+mn-lt"/>
                <a:ea typeface="+mn-ea"/>
                <a:cs typeface="+mn-cs"/>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427290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0" name=""/>
        <p:cNvGrpSpPr/>
        <p:nvPr/>
      </p:nvGrpSpPr>
      <p:grpSpPr>
        <a:xfrm>
          <a:off x="0" y="0"/>
          <a:ext cx="0" cy="0"/>
          <a:chOff x="0" y="0"/>
          <a:chExt cx="0" cy="0"/>
        </a:xfrm>
      </p:grpSpPr>
    </p:spTree>
    <p:extLst>
      <p:ext uri="{BB962C8B-B14F-4D97-AF65-F5344CB8AC3E}">
        <p14:creationId xmlns:p14="http://schemas.microsoft.com/office/powerpoint/2010/main" val="2384421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表紙">
    <p:bg>
      <p:bgPr>
        <a:gradFill>
          <a:gsLst>
            <a:gs pos="0">
              <a:schemeClr val="tx1">
                <a:lumMod val="75000"/>
                <a:lumOff val="25000"/>
              </a:schemeClr>
            </a:gs>
            <a:gs pos="100000">
              <a:schemeClr val="tx1">
                <a:lumMod val="85000"/>
                <a:lumOff val="15000"/>
              </a:schemeClr>
            </a:gs>
          </a:gsLst>
          <a:lin ang="2700000" scaled="1"/>
          <a:tileRect/>
        </a:gradFill>
        <a:effectLst/>
      </p:bgPr>
    </p:bg>
    <p:spTree>
      <p:nvGrpSpPr>
        <p:cNvPr id="0" name=""/>
        <p:cNvGrpSpPr/>
        <p:nvPr/>
      </p:nvGrpSpPr>
      <p:grpSpPr>
        <a:xfrm>
          <a:off x="0" y="0"/>
          <a:ext cx="0" cy="0"/>
          <a:chOff x="0" y="0"/>
          <a:chExt cx="0" cy="0"/>
        </a:xfrm>
      </p:grpSpPr>
      <p:pic>
        <p:nvPicPr>
          <p:cNvPr id="1267" name="図 3"/>
          <p:cNvPicPr>
            <a:picLocks noChangeAspect="1"/>
          </p:cNvPicPr>
          <p:nvPr userDrawn="1"/>
        </p:nvPicPr>
        <p:blipFill>
          <a:blip r:embed="rId1"/>
          <a:srcRect l="9985" t="10709" b="247"/>
          <a:stretch>
            <a:fillRect/>
          </a:stretch>
        </p:blipFill>
        <p:spPr>
          <a:xfrm>
            <a:off x="-1" y="1"/>
            <a:ext cx="12192001" cy="6857999"/>
          </a:xfrm>
          <a:prstGeom prst="rect">
            <a:avLst/>
          </a:prstGeom>
        </p:spPr>
      </p:pic>
      <p:sp>
        <p:nvSpPr>
          <p:cNvPr id="1268" name="タイトル 1"/>
          <p:cNvSpPr>
            <a:spLocks noGrp="1"/>
          </p:cNvSpPr>
          <p:nvPr>
            <p:ph type="ctrTitle"/>
          </p:nvPr>
        </p:nvSpPr>
        <p:spPr>
          <a:xfrm>
            <a:off x="821167" y="2336795"/>
            <a:ext cx="6604693" cy="646331"/>
          </a:xfrm>
        </p:spPr>
        <p:txBody>
          <a:bodyPr wrap="none" anchor="b">
            <a:spAutoFit/>
          </a:bodyPr>
          <a:lstStyle>
            <a:lvl1pPr algn="l">
              <a:defRPr sz="4000" b="1">
                <a:solidFill>
                  <a:schemeClr val="bg1"/>
                </a:solidFill>
              </a:defRPr>
            </a:lvl1pPr>
          </a:lstStyle>
          <a:p>
            <a:r>
              <a:rPr kumimoji="1" lang="ja-JP" altLang="en-US" dirty="0"/>
              <a:t>マスター タイトルの書式設定</a:t>
            </a:r>
          </a:p>
        </p:txBody>
      </p:sp>
      <p:sp>
        <p:nvSpPr>
          <p:cNvPr id="1269" name="テキスト プレースホルダー 8"/>
          <p:cNvSpPr>
            <a:spLocks noGrp="1"/>
          </p:cNvSpPr>
          <p:nvPr>
            <p:ph type="body" sz="quarter" idx="10"/>
          </p:nvPr>
        </p:nvSpPr>
        <p:spPr>
          <a:xfrm>
            <a:off x="821167" y="3200878"/>
            <a:ext cx="4690708" cy="480131"/>
          </a:xfrm>
        </p:spPr>
        <p:txBody>
          <a:bodyPr wrap="none">
            <a:spAutoFit/>
          </a:bodyPr>
          <a:lstStyle>
            <a:lvl1pPr marL="0" indent="0">
              <a:buNone/>
              <a:defRPr>
                <a:solidFill>
                  <a:schemeClr val="bg1"/>
                </a:solidFill>
              </a:defRPr>
            </a:lvl1pPr>
          </a:lstStyle>
          <a:p>
            <a:pPr lvl="0"/>
            <a:r>
              <a:rPr kumimoji="1" lang="ja-JP" altLang="en-US" dirty="0"/>
              <a:t>マスター テキストの書式設定</a:t>
            </a:r>
          </a:p>
        </p:txBody>
      </p:sp>
      <p:sp>
        <p:nvSpPr>
          <p:cNvPr id="1270" name="テキスト プレースホルダー 8"/>
          <p:cNvSpPr>
            <a:spLocks noGrp="1"/>
          </p:cNvSpPr>
          <p:nvPr>
            <p:ph type="body" sz="quarter" idx="11"/>
          </p:nvPr>
        </p:nvSpPr>
        <p:spPr>
          <a:xfrm>
            <a:off x="814473" y="598628"/>
            <a:ext cx="3079689" cy="369332"/>
          </a:xfrm>
        </p:spPr>
        <p:txBody>
          <a:bodyPr wrap="none">
            <a:spAutoFit/>
          </a:bodyPr>
          <a:lstStyle>
            <a:lvl1pPr marL="0" indent="0">
              <a:lnSpc>
                <a:spcPct val="100000"/>
              </a:lnSpc>
              <a:spcBef>
                <a:spcPts val="0"/>
              </a:spcBef>
              <a:buNone/>
              <a:defRPr kumimoji="1" lang="ja-JP" altLang="en-US" sz="1800" kern="1200" dirty="0">
                <a:solidFill>
                  <a:schemeClr val="bg1"/>
                </a:solidFill>
                <a:latin typeface="+mn-lt"/>
                <a:ea typeface="+mn-ea"/>
                <a:cs typeface="+mn-cs"/>
              </a:defRPr>
            </a:lvl1pPr>
          </a:lstStyle>
          <a:p>
            <a:pPr lvl="0"/>
            <a:r>
              <a:rPr kumimoji="1" lang="ja-JP" altLang="en-US" dirty="0"/>
              <a:t>マスター テキストの書式設定</a:t>
            </a:r>
          </a:p>
        </p:txBody>
      </p:sp>
      <p:sp>
        <p:nvSpPr>
          <p:cNvPr id="1271" name="テキスト プレースホルダー 8"/>
          <p:cNvSpPr>
            <a:spLocks noGrp="1"/>
          </p:cNvSpPr>
          <p:nvPr>
            <p:ph type="body" sz="quarter" idx="12"/>
          </p:nvPr>
        </p:nvSpPr>
        <p:spPr>
          <a:xfrm>
            <a:off x="814473" y="5255192"/>
            <a:ext cx="3079689" cy="369332"/>
          </a:xfrm>
        </p:spPr>
        <p:txBody>
          <a:bodyPr wrap="none">
            <a:spAutoFit/>
          </a:bodyPr>
          <a:lstStyle>
            <a:lvl1pPr marL="0" indent="0" algn="l" defTabSz="914400" rtl="0" eaLnBrk="1" latinLnBrk="0" hangingPunct="1">
              <a:lnSpc>
                <a:spcPct val="100000"/>
              </a:lnSpc>
              <a:spcBef>
                <a:spcPts val="600"/>
              </a:spcBef>
              <a:buNone/>
              <a:defRPr kumimoji="1" lang="ja-JP" altLang="en-US" sz="1800" kern="1200" dirty="0">
                <a:solidFill>
                  <a:schemeClr val="bg1"/>
                </a:solidFill>
                <a:latin typeface="+mn-lt"/>
                <a:ea typeface="+mn-ea"/>
                <a:cs typeface="+mn-cs"/>
              </a:defRPr>
            </a:lvl1pPr>
          </a:lstStyle>
          <a:p>
            <a:pPr lvl="0"/>
            <a:r>
              <a:rPr kumimoji="1" lang="ja-JP" altLang="en-US" dirty="0"/>
              <a:t>マスター テキストの書式設定</a:t>
            </a:r>
          </a:p>
        </p:txBody>
      </p:sp>
      <p:sp>
        <p:nvSpPr>
          <p:cNvPr id="1272" name="テキスト プレースホルダー 8"/>
          <p:cNvSpPr>
            <a:spLocks noGrp="1"/>
          </p:cNvSpPr>
          <p:nvPr>
            <p:ph type="body" sz="quarter" idx="13"/>
          </p:nvPr>
        </p:nvSpPr>
        <p:spPr>
          <a:xfrm>
            <a:off x="814473" y="4845496"/>
            <a:ext cx="2760692" cy="338554"/>
          </a:xfrm>
        </p:spPr>
        <p:txBody>
          <a:bodyPr wrap="none">
            <a:spAutoFit/>
          </a:bodyPr>
          <a:lstStyle>
            <a:lvl1pPr marL="0" indent="0" algn="l" defTabSz="914400" rtl="0" eaLnBrk="1" latinLnBrk="0" hangingPunct="1">
              <a:lnSpc>
                <a:spcPct val="100000"/>
              </a:lnSpc>
              <a:spcBef>
                <a:spcPts val="600"/>
              </a:spcBef>
              <a:buNone/>
              <a:defRPr kumimoji="1" lang="ja-JP" altLang="en-US" sz="1600" kern="1200" dirty="0">
                <a:solidFill>
                  <a:schemeClr val="bg1"/>
                </a:solidFill>
                <a:latin typeface="+mn-lt"/>
                <a:ea typeface="+mn-ea"/>
                <a:cs typeface="+mn-cs"/>
              </a:defRPr>
            </a:lvl1pPr>
          </a:lstStyle>
          <a:p>
            <a:pPr lvl="0"/>
            <a:r>
              <a:rPr kumimoji="1" lang="ja-JP" altLang="en-US" dirty="0"/>
              <a:t>マスター テキストの書式設定</a:t>
            </a:r>
          </a:p>
        </p:txBody>
      </p:sp>
      <p:grpSp>
        <p:nvGrpSpPr>
          <p:cNvPr id="1273" name="グループ化 9"/>
          <p:cNvGrpSpPr>
            <a:grpSpLocks noChangeAspect="1"/>
          </p:cNvGrpSpPr>
          <p:nvPr userDrawn="1"/>
        </p:nvGrpSpPr>
        <p:grpSpPr>
          <a:xfrm>
            <a:off x="9524825" y="537016"/>
            <a:ext cx="1542515" cy="443132"/>
            <a:chOff x="2327275" y="2344738"/>
            <a:chExt cx="7537450" cy="2165350"/>
          </a:xfrm>
        </p:grpSpPr>
        <p:sp>
          <p:nvSpPr>
            <p:cNvPr id="1274" name="Freeform 5"/>
            <p:cNvSpPr/>
            <p:nvPr/>
          </p:nvSpPr>
          <p:spPr>
            <a:xfrm>
              <a:off x="5440363" y="3017838"/>
              <a:ext cx="282575" cy="817563"/>
            </a:xfrm>
            <a:custGeom>
              <a:avLst/>
              <a:gdLst>
                <a:gd name="T0" fmla="*/ 75 w 75"/>
                <a:gd name="T1" fmla="*/ 5 h 216"/>
                <a:gd name="T2" fmla="*/ 74 w 75"/>
                <a:gd name="T3" fmla="*/ 5 h 216"/>
                <a:gd name="T4" fmla="*/ 54 w 75"/>
                <a:gd name="T5" fmla="*/ 0 h 216"/>
                <a:gd name="T6" fmla="*/ 55 w 75"/>
                <a:gd name="T7" fmla="*/ 216 h 216"/>
                <a:gd name="T8" fmla="*/ 74 w 75"/>
                <a:gd name="T9" fmla="*/ 211 h 216"/>
                <a:gd name="T10" fmla="*/ 75 w 75"/>
                <a:gd name="T11" fmla="*/ 210 h 216"/>
                <a:gd name="T12" fmla="*/ 75 w 75"/>
                <a:gd name="T13" fmla="*/ 5 h 216"/>
              </a:gdLst>
              <a:ahLst/>
              <a:cxnLst>
                <a:cxn ang="0">
                  <a:pos x="T0" y="T1"/>
                </a:cxn>
                <a:cxn ang="0">
                  <a:pos x="T2" y="T3"/>
                </a:cxn>
                <a:cxn ang="0">
                  <a:pos x="T4" y="T5"/>
                </a:cxn>
                <a:cxn ang="0">
                  <a:pos x="T6" y="T7"/>
                </a:cxn>
                <a:cxn ang="0">
                  <a:pos x="T8" y="T9"/>
                </a:cxn>
                <a:cxn ang="0">
                  <a:pos x="T10" y="T11"/>
                </a:cxn>
                <a:cxn ang="0">
                  <a:pos x="T12" y="T13"/>
                </a:cxn>
              </a:cxnLst>
              <a:rect l="0" t="0" r="r" b="b"/>
              <a:pathLst>
                <a:path w="75" h="216">
                  <a:moveTo>
                    <a:pt x="75" y="5"/>
                  </a:moveTo>
                  <a:cubicBezTo>
                    <a:pt x="74" y="5"/>
                    <a:pt x="74" y="5"/>
                    <a:pt x="74" y="5"/>
                  </a:cubicBezTo>
                  <a:cubicBezTo>
                    <a:pt x="54" y="0"/>
                    <a:pt x="54" y="0"/>
                    <a:pt x="54" y="0"/>
                  </a:cubicBezTo>
                  <a:cubicBezTo>
                    <a:pt x="0" y="61"/>
                    <a:pt x="0" y="154"/>
                    <a:pt x="55" y="216"/>
                  </a:cubicBezTo>
                  <a:cubicBezTo>
                    <a:pt x="74" y="211"/>
                    <a:pt x="74" y="211"/>
                    <a:pt x="74" y="211"/>
                  </a:cubicBezTo>
                  <a:cubicBezTo>
                    <a:pt x="75" y="210"/>
                    <a:pt x="75" y="210"/>
                    <a:pt x="75" y="210"/>
                  </a:cubicBezTo>
                  <a:cubicBezTo>
                    <a:pt x="18" y="154"/>
                    <a:pt x="18" y="62"/>
                    <a:pt x="75" y="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275" name="Freeform 6"/>
            <p:cNvSpPr/>
            <p:nvPr/>
          </p:nvSpPr>
          <p:spPr>
            <a:xfrm>
              <a:off x="4678363" y="2814638"/>
              <a:ext cx="260350" cy="1225550"/>
            </a:xfrm>
            <a:custGeom>
              <a:avLst/>
              <a:gdLst>
                <a:gd name="T0" fmla="*/ 69 w 69"/>
                <a:gd name="T1" fmla="*/ 4 h 324"/>
                <a:gd name="T2" fmla="*/ 50 w 69"/>
                <a:gd name="T3" fmla="*/ 0 h 324"/>
                <a:gd name="T4" fmla="*/ 50 w 69"/>
                <a:gd name="T5" fmla="*/ 324 h 324"/>
                <a:gd name="T6" fmla="*/ 69 w 69"/>
                <a:gd name="T7" fmla="*/ 319 h 324"/>
                <a:gd name="T8" fmla="*/ 69 w 69"/>
                <a:gd name="T9" fmla="*/ 4 h 324"/>
              </a:gdLst>
              <a:ahLst/>
              <a:cxnLst>
                <a:cxn ang="0">
                  <a:pos x="T0" y="T1"/>
                </a:cxn>
                <a:cxn ang="0">
                  <a:pos x="T2" y="T3"/>
                </a:cxn>
                <a:cxn ang="0">
                  <a:pos x="T4" y="T5"/>
                </a:cxn>
                <a:cxn ang="0">
                  <a:pos x="T6" y="T7"/>
                </a:cxn>
                <a:cxn ang="0">
                  <a:pos x="T8" y="T9"/>
                </a:cxn>
              </a:cxnLst>
              <a:rect l="0" t="0" r="r" b="b"/>
              <a:pathLst>
                <a:path w="69" h="324">
                  <a:moveTo>
                    <a:pt x="69" y="4"/>
                  </a:moveTo>
                  <a:cubicBezTo>
                    <a:pt x="50" y="0"/>
                    <a:pt x="50" y="0"/>
                    <a:pt x="50" y="0"/>
                  </a:cubicBezTo>
                  <a:cubicBezTo>
                    <a:pt x="0" y="102"/>
                    <a:pt x="0" y="222"/>
                    <a:pt x="50" y="324"/>
                  </a:cubicBezTo>
                  <a:cubicBezTo>
                    <a:pt x="69" y="319"/>
                    <a:pt x="69" y="319"/>
                    <a:pt x="69" y="319"/>
                  </a:cubicBezTo>
                  <a:cubicBezTo>
                    <a:pt x="19" y="221"/>
                    <a:pt x="19" y="103"/>
                    <a:pt x="69" y="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276" name="Freeform 7"/>
            <p:cNvSpPr/>
            <p:nvPr/>
          </p:nvSpPr>
          <p:spPr>
            <a:xfrm>
              <a:off x="3797300" y="2587626"/>
              <a:ext cx="282575" cy="1679575"/>
            </a:xfrm>
            <a:custGeom>
              <a:avLst/>
              <a:gdLst>
                <a:gd name="T0" fmla="*/ 75 w 75"/>
                <a:gd name="T1" fmla="*/ 4 h 444"/>
                <a:gd name="T2" fmla="*/ 57 w 75"/>
                <a:gd name="T3" fmla="*/ 0 h 444"/>
                <a:gd name="T4" fmla="*/ 57 w 75"/>
                <a:gd name="T5" fmla="*/ 444 h 444"/>
                <a:gd name="T6" fmla="*/ 75 w 75"/>
                <a:gd name="T7" fmla="*/ 439 h 444"/>
                <a:gd name="T8" fmla="*/ 75 w 75"/>
                <a:gd name="T9" fmla="*/ 4 h 444"/>
              </a:gdLst>
              <a:ahLst/>
              <a:cxnLst>
                <a:cxn ang="0">
                  <a:pos x="T0" y="T1"/>
                </a:cxn>
                <a:cxn ang="0">
                  <a:pos x="T2" y="T3"/>
                </a:cxn>
                <a:cxn ang="0">
                  <a:pos x="T4" y="T5"/>
                </a:cxn>
                <a:cxn ang="0">
                  <a:pos x="T6" y="T7"/>
                </a:cxn>
                <a:cxn ang="0">
                  <a:pos x="T8" y="T9"/>
                </a:cxn>
              </a:cxnLst>
              <a:rect l="0" t="0" r="r" b="b"/>
              <a:pathLst>
                <a:path w="75" h="444">
                  <a:moveTo>
                    <a:pt x="75" y="4"/>
                  </a:moveTo>
                  <a:cubicBezTo>
                    <a:pt x="57" y="0"/>
                    <a:pt x="57" y="0"/>
                    <a:pt x="57" y="0"/>
                  </a:cubicBezTo>
                  <a:cubicBezTo>
                    <a:pt x="0" y="142"/>
                    <a:pt x="0" y="302"/>
                    <a:pt x="57" y="444"/>
                  </a:cubicBezTo>
                  <a:cubicBezTo>
                    <a:pt x="75" y="439"/>
                    <a:pt x="75" y="439"/>
                    <a:pt x="75" y="439"/>
                  </a:cubicBezTo>
                  <a:cubicBezTo>
                    <a:pt x="19" y="300"/>
                    <a:pt x="19" y="144"/>
                    <a:pt x="75" y="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277" name="Freeform 8"/>
            <p:cNvSpPr/>
            <p:nvPr/>
          </p:nvSpPr>
          <p:spPr>
            <a:xfrm>
              <a:off x="2911475" y="2344738"/>
              <a:ext cx="252413" cy="2165350"/>
            </a:xfrm>
            <a:custGeom>
              <a:avLst/>
              <a:gdLst>
                <a:gd name="T0" fmla="*/ 67 w 67"/>
                <a:gd name="T1" fmla="*/ 4 h 572"/>
                <a:gd name="T2" fmla="*/ 49 w 67"/>
                <a:gd name="T3" fmla="*/ 0 h 572"/>
                <a:gd name="T4" fmla="*/ 0 w 67"/>
                <a:gd name="T5" fmla="*/ 286 h 572"/>
                <a:gd name="T6" fmla="*/ 49 w 67"/>
                <a:gd name="T7" fmla="*/ 572 h 572"/>
                <a:gd name="T8" fmla="*/ 67 w 67"/>
                <a:gd name="T9" fmla="*/ 567 h 572"/>
                <a:gd name="T10" fmla="*/ 67 w 67"/>
                <a:gd name="T11" fmla="*/ 4 h 572"/>
              </a:gdLst>
              <a:ahLst/>
              <a:cxnLst>
                <a:cxn ang="0">
                  <a:pos x="T0" y="T1"/>
                </a:cxn>
                <a:cxn ang="0">
                  <a:pos x="T2" y="T3"/>
                </a:cxn>
                <a:cxn ang="0">
                  <a:pos x="T4" y="T5"/>
                </a:cxn>
                <a:cxn ang="0">
                  <a:pos x="T6" y="T7"/>
                </a:cxn>
                <a:cxn ang="0">
                  <a:pos x="T8" y="T9"/>
                </a:cxn>
                <a:cxn ang="0">
                  <a:pos x="T10" y="T11"/>
                </a:cxn>
              </a:cxnLst>
              <a:rect l="0" t="0" r="r" b="b"/>
              <a:pathLst>
                <a:path w="67" h="572">
                  <a:moveTo>
                    <a:pt x="67" y="4"/>
                  </a:moveTo>
                  <a:cubicBezTo>
                    <a:pt x="49" y="0"/>
                    <a:pt x="49" y="0"/>
                    <a:pt x="49" y="0"/>
                  </a:cubicBezTo>
                  <a:cubicBezTo>
                    <a:pt x="16" y="90"/>
                    <a:pt x="0" y="187"/>
                    <a:pt x="0" y="286"/>
                  </a:cubicBezTo>
                  <a:cubicBezTo>
                    <a:pt x="0" y="385"/>
                    <a:pt x="16" y="482"/>
                    <a:pt x="49" y="572"/>
                  </a:cubicBezTo>
                  <a:cubicBezTo>
                    <a:pt x="67" y="567"/>
                    <a:pt x="67" y="567"/>
                    <a:pt x="67" y="567"/>
                  </a:cubicBezTo>
                  <a:cubicBezTo>
                    <a:pt x="2" y="386"/>
                    <a:pt x="2" y="186"/>
                    <a:pt x="67" y="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278" name="Freeform 9"/>
            <p:cNvSpPr/>
            <p:nvPr/>
          </p:nvSpPr>
          <p:spPr>
            <a:xfrm>
              <a:off x="6496050" y="3017838"/>
              <a:ext cx="230188" cy="817563"/>
            </a:xfrm>
            <a:custGeom>
              <a:avLst/>
              <a:gdLst>
                <a:gd name="T0" fmla="*/ 20 w 61"/>
                <a:gd name="T1" fmla="*/ 0 h 216"/>
                <a:gd name="T2" fmla="*/ 0 w 61"/>
                <a:gd name="T3" fmla="*/ 5 h 216"/>
                <a:gd name="T4" fmla="*/ 0 w 61"/>
                <a:gd name="T5" fmla="*/ 5 h 216"/>
                <a:gd name="T6" fmla="*/ 42 w 61"/>
                <a:gd name="T7" fmla="*/ 108 h 216"/>
                <a:gd name="T8" fmla="*/ 0 w 61"/>
                <a:gd name="T9" fmla="*/ 210 h 216"/>
                <a:gd name="T10" fmla="*/ 0 w 61"/>
                <a:gd name="T11" fmla="*/ 211 h 216"/>
                <a:gd name="T12" fmla="*/ 20 w 61"/>
                <a:gd name="T13" fmla="*/ 216 h 216"/>
                <a:gd name="T14" fmla="*/ 60 w 61"/>
                <a:gd name="T15" fmla="*/ 108 h 216"/>
                <a:gd name="T16" fmla="*/ 20 w 61"/>
                <a:gd name="T1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6">
                  <a:moveTo>
                    <a:pt x="20" y="0"/>
                  </a:moveTo>
                  <a:cubicBezTo>
                    <a:pt x="0" y="5"/>
                    <a:pt x="0" y="5"/>
                    <a:pt x="0" y="5"/>
                  </a:cubicBezTo>
                  <a:cubicBezTo>
                    <a:pt x="0" y="5"/>
                    <a:pt x="0" y="5"/>
                    <a:pt x="0" y="5"/>
                  </a:cubicBezTo>
                  <a:cubicBezTo>
                    <a:pt x="27" y="33"/>
                    <a:pt x="42" y="69"/>
                    <a:pt x="42" y="108"/>
                  </a:cubicBezTo>
                  <a:cubicBezTo>
                    <a:pt x="42" y="147"/>
                    <a:pt x="27" y="183"/>
                    <a:pt x="0" y="210"/>
                  </a:cubicBezTo>
                  <a:cubicBezTo>
                    <a:pt x="0" y="211"/>
                    <a:pt x="0" y="211"/>
                    <a:pt x="0" y="211"/>
                  </a:cubicBezTo>
                  <a:cubicBezTo>
                    <a:pt x="20" y="216"/>
                    <a:pt x="20" y="216"/>
                    <a:pt x="20" y="216"/>
                  </a:cubicBezTo>
                  <a:cubicBezTo>
                    <a:pt x="46" y="186"/>
                    <a:pt x="61" y="148"/>
                    <a:pt x="60" y="108"/>
                  </a:cubicBezTo>
                  <a:cubicBezTo>
                    <a:pt x="60" y="68"/>
                    <a:pt x="46" y="30"/>
                    <a:pt x="2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279" name="Freeform 10"/>
            <p:cNvSpPr/>
            <p:nvPr/>
          </p:nvSpPr>
          <p:spPr>
            <a:xfrm>
              <a:off x="7280275" y="2814638"/>
              <a:ext cx="255588" cy="1225550"/>
            </a:xfrm>
            <a:custGeom>
              <a:avLst/>
              <a:gdLst>
                <a:gd name="T0" fmla="*/ 18 w 68"/>
                <a:gd name="T1" fmla="*/ 0 h 324"/>
                <a:gd name="T2" fmla="*/ 0 w 68"/>
                <a:gd name="T3" fmla="*/ 4 h 324"/>
                <a:gd name="T4" fmla="*/ 0 w 68"/>
                <a:gd name="T5" fmla="*/ 319 h 324"/>
                <a:gd name="T6" fmla="*/ 18 w 68"/>
                <a:gd name="T7" fmla="*/ 324 h 324"/>
                <a:gd name="T8" fmla="*/ 18 w 68"/>
                <a:gd name="T9" fmla="*/ 0 h 324"/>
              </a:gdLst>
              <a:ahLst/>
              <a:cxnLst>
                <a:cxn ang="0">
                  <a:pos x="T0" y="T1"/>
                </a:cxn>
                <a:cxn ang="0">
                  <a:pos x="T2" y="T3"/>
                </a:cxn>
                <a:cxn ang="0">
                  <a:pos x="T4" y="T5"/>
                </a:cxn>
                <a:cxn ang="0">
                  <a:pos x="T6" y="T7"/>
                </a:cxn>
                <a:cxn ang="0">
                  <a:pos x="T8" y="T9"/>
                </a:cxn>
              </a:cxnLst>
              <a:rect l="0" t="0" r="r" b="b"/>
              <a:pathLst>
                <a:path w="68" h="324">
                  <a:moveTo>
                    <a:pt x="18" y="0"/>
                  </a:moveTo>
                  <a:cubicBezTo>
                    <a:pt x="0" y="4"/>
                    <a:pt x="0" y="4"/>
                    <a:pt x="0" y="4"/>
                  </a:cubicBezTo>
                  <a:cubicBezTo>
                    <a:pt x="50" y="103"/>
                    <a:pt x="50" y="221"/>
                    <a:pt x="0" y="319"/>
                  </a:cubicBezTo>
                  <a:cubicBezTo>
                    <a:pt x="18" y="324"/>
                    <a:pt x="18" y="324"/>
                    <a:pt x="18" y="324"/>
                  </a:cubicBezTo>
                  <a:cubicBezTo>
                    <a:pt x="68" y="222"/>
                    <a:pt x="68" y="102"/>
                    <a:pt x="18"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280" name="Freeform 11"/>
            <p:cNvSpPr/>
            <p:nvPr/>
          </p:nvSpPr>
          <p:spPr>
            <a:xfrm>
              <a:off x="8135938" y="2587626"/>
              <a:ext cx="282575" cy="1679575"/>
            </a:xfrm>
            <a:custGeom>
              <a:avLst/>
              <a:gdLst>
                <a:gd name="T0" fmla="*/ 18 w 75"/>
                <a:gd name="T1" fmla="*/ 0 h 444"/>
                <a:gd name="T2" fmla="*/ 0 w 75"/>
                <a:gd name="T3" fmla="*/ 4 h 444"/>
                <a:gd name="T4" fmla="*/ 0 w 75"/>
                <a:gd name="T5" fmla="*/ 439 h 444"/>
                <a:gd name="T6" fmla="*/ 18 w 75"/>
                <a:gd name="T7" fmla="*/ 444 h 444"/>
                <a:gd name="T8" fmla="*/ 18 w 75"/>
                <a:gd name="T9" fmla="*/ 0 h 444"/>
              </a:gdLst>
              <a:ahLst/>
              <a:cxnLst>
                <a:cxn ang="0">
                  <a:pos x="T0" y="T1"/>
                </a:cxn>
                <a:cxn ang="0">
                  <a:pos x="T2" y="T3"/>
                </a:cxn>
                <a:cxn ang="0">
                  <a:pos x="T4" y="T5"/>
                </a:cxn>
                <a:cxn ang="0">
                  <a:pos x="T6" y="T7"/>
                </a:cxn>
                <a:cxn ang="0">
                  <a:pos x="T8" y="T9"/>
                </a:cxn>
              </a:cxnLst>
              <a:rect l="0" t="0" r="r" b="b"/>
              <a:pathLst>
                <a:path w="75" h="444">
                  <a:moveTo>
                    <a:pt x="18" y="0"/>
                  </a:moveTo>
                  <a:cubicBezTo>
                    <a:pt x="0" y="4"/>
                    <a:pt x="0" y="4"/>
                    <a:pt x="0" y="4"/>
                  </a:cubicBezTo>
                  <a:cubicBezTo>
                    <a:pt x="56" y="144"/>
                    <a:pt x="56" y="300"/>
                    <a:pt x="0" y="439"/>
                  </a:cubicBezTo>
                  <a:cubicBezTo>
                    <a:pt x="18" y="444"/>
                    <a:pt x="18" y="444"/>
                    <a:pt x="18" y="444"/>
                  </a:cubicBezTo>
                  <a:cubicBezTo>
                    <a:pt x="75" y="302"/>
                    <a:pt x="75" y="142"/>
                    <a:pt x="18"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281" name="Freeform 12"/>
            <p:cNvSpPr/>
            <p:nvPr/>
          </p:nvSpPr>
          <p:spPr>
            <a:xfrm>
              <a:off x="9051925" y="2344738"/>
              <a:ext cx="255588" cy="2165350"/>
            </a:xfrm>
            <a:custGeom>
              <a:avLst/>
              <a:gdLst>
                <a:gd name="T0" fmla="*/ 18 w 68"/>
                <a:gd name="T1" fmla="*/ 0 h 572"/>
                <a:gd name="T2" fmla="*/ 0 w 68"/>
                <a:gd name="T3" fmla="*/ 4 h 572"/>
                <a:gd name="T4" fmla="*/ 0 w 68"/>
                <a:gd name="T5" fmla="*/ 567 h 572"/>
                <a:gd name="T6" fmla="*/ 18 w 68"/>
                <a:gd name="T7" fmla="*/ 572 h 572"/>
                <a:gd name="T8" fmla="*/ 68 w 68"/>
                <a:gd name="T9" fmla="*/ 286 h 572"/>
                <a:gd name="T10" fmla="*/ 18 w 68"/>
                <a:gd name="T11" fmla="*/ 0 h 572"/>
              </a:gdLst>
              <a:ahLst/>
              <a:cxnLst>
                <a:cxn ang="0">
                  <a:pos x="T0" y="T1"/>
                </a:cxn>
                <a:cxn ang="0">
                  <a:pos x="T2" y="T3"/>
                </a:cxn>
                <a:cxn ang="0">
                  <a:pos x="T4" y="T5"/>
                </a:cxn>
                <a:cxn ang="0">
                  <a:pos x="T6" y="T7"/>
                </a:cxn>
                <a:cxn ang="0">
                  <a:pos x="T8" y="T9"/>
                </a:cxn>
                <a:cxn ang="0">
                  <a:pos x="T10" y="T11"/>
                </a:cxn>
              </a:cxnLst>
              <a:rect l="0" t="0" r="r" b="b"/>
              <a:pathLst>
                <a:path w="68" h="572">
                  <a:moveTo>
                    <a:pt x="18" y="0"/>
                  </a:moveTo>
                  <a:cubicBezTo>
                    <a:pt x="0" y="4"/>
                    <a:pt x="0" y="4"/>
                    <a:pt x="0" y="4"/>
                  </a:cubicBezTo>
                  <a:cubicBezTo>
                    <a:pt x="65" y="186"/>
                    <a:pt x="65" y="386"/>
                    <a:pt x="0" y="567"/>
                  </a:cubicBezTo>
                  <a:cubicBezTo>
                    <a:pt x="18" y="572"/>
                    <a:pt x="18" y="572"/>
                    <a:pt x="18" y="572"/>
                  </a:cubicBezTo>
                  <a:cubicBezTo>
                    <a:pt x="51" y="482"/>
                    <a:pt x="68" y="385"/>
                    <a:pt x="68" y="286"/>
                  </a:cubicBezTo>
                  <a:cubicBezTo>
                    <a:pt x="68" y="187"/>
                    <a:pt x="51" y="90"/>
                    <a:pt x="18"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282" name="Freeform 13"/>
            <p:cNvSpPr>
              <a:spLocks noEditPoints="1"/>
            </p:cNvSpPr>
            <p:nvPr/>
          </p:nvSpPr>
          <p:spPr>
            <a:xfrm>
              <a:off x="5821363" y="3132138"/>
              <a:ext cx="576263" cy="585788"/>
            </a:xfrm>
            <a:custGeom>
              <a:avLst/>
              <a:gdLst>
                <a:gd name="T0" fmla="*/ 61 w 153"/>
                <a:gd name="T1" fmla="*/ 59 h 155"/>
                <a:gd name="T2" fmla="*/ 74 w 153"/>
                <a:gd name="T3" fmla="*/ 40 h 155"/>
                <a:gd name="T4" fmla="*/ 89 w 153"/>
                <a:gd name="T5" fmla="*/ 59 h 155"/>
                <a:gd name="T6" fmla="*/ 61 w 153"/>
                <a:gd name="T7" fmla="*/ 59 h 155"/>
                <a:gd name="T8" fmla="*/ 150 w 153"/>
                <a:gd name="T9" fmla="*/ 90 h 155"/>
                <a:gd name="T10" fmla="*/ 73 w 153"/>
                <a:gd name="T11" fmla="*/ 0 h 155"/>
                <a:gd name="T12" fmla="*/ 0 w 153"/>
                <a:gd name="T13" fmla="*/ 80 h 155"/>
                <a:gd name="T14" fmla="*/ 76 w 153"/>
                <a:gd name="T15" fmla="*/ 155 h 155"/>
                <a:gd name="T16" fmla="*/ 147 w 153"/>
                <a:gd name="T17" fmla="*/ 103 h 155"/>
                <a:gd name="T18" fmla="*/ 88 w 153"/>
                <a:gd name="T19" fmla="*/ 103 h 155"/>
                <a:gd name="T20" fmla="*/ 75 w 153"/>
                <a:gd name="T21" fmla="*/ 115 h 155"/>
                <a:gd name="T22" fmla="*/ 61 w 153"/>
                <a:gd name="T23" fmla="*/ 90 h 155"/>
                <a:gd name="T24" fmla="*/ 150 w 153"/>
                <a:gd name="T25" fmla="*/ 9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55">
                  <a:moveTo>
                    <a:pt x="61" y="59"/>
                  </a:moveTo>
                  <a:cubicBezTo>
                    <a:pt x="61" y="49"/>
                    <a:pt x="65" y="40"/>
                    <a:pt x="74" y="40"/>
                  </a:cubicBezTo>
                  <a:cubicBezTo>
                    <a:pt x="83" y="40"/>
                    <a:pt x="89" y="49"/>
                    <a:pt x="89" y="59"/>
                  </a:cubicBezTo>
                  <a:lnTo>
                    <a:pt x="61" y="59"/>
                  </a:lnTo>
                  <a:close/>
                  <a:moveTo>
                    <a:pt x="150" y="90"/>
                  </a:moveTo>
                  <a:cubicBezTo>
                    <a:pt x="153" y="34"/>
                    <a:pt x="118" y="0"/>
                    <a:pt x="73" y="0"/>
                  </a:cubicBezTo>
                  <a:cubicBezTo>
                    <a:pt x="32" y="0"/>
                    <a:pt x="0" y="31"/>
                    <a:pt x="0" y="80"/>
                  </a:cubicBezTo>
                  <a:cubicBezTo>
                    <a:pt x="0" y="131"/>
                    <a:pt x="36" y="155"/>
                    <a:pt x="76" y="155"/>
                  </a:cubicBezTo>
                  <a:cubicBezTo>
                    <a:pt x="105" y="155"/>
                    <a:pt x="139" y="138"/>
                    <a:pt x="147" y="103"/>
                  </a:cubicBezTo>
                  <a:cubicBezTo>
                    <a:pt x="88" y="103"/>
                    <a:pt x="88" y="103"/>
                    <a:pt x="88" y="103"/>
                  </a:cubicBezTo>
                  <a:cubicBezTo>
                    <a:pt x="86" y="110"/>
                    <a:pt x="82" y="115"/>
                    <a:pt x="75" y="115"/>
                  </a:cubicBezTo>
                  <a:cubicBezTo>
                    <a:pt x="62" y="115"/>
                    <a:pt x="61" y="102"/>
                    <a:pt x="61" y="90"/>
                  </a:cubicBezTo>
                  <a:lnTo>
                    <a:pt x="150" y="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283" name="Freeform 14"/>
            <p:cNvSpPr/>
            <p:nvPr/>
          </p:nvSpPr>
          <p:spPr>
            <a:xfrm>
              <a:off x="2327275" y="3132138"/>
              <a:ext cx="436563" cy="585788"/>
            </a:xfrm>
            <a:custGeom>
              <a:avLst/>
              <a:gdLst>
                <a:gd name="T0" fmla="*/ 116 w 116"/>
                <a:gd name="T1" fmla="*/ 63 h 155"/>
                <a:gd name="T2" fmla="*/ 84 w 116"/>
                <a:gd name="T3" fmla="*/ 48 h 155"/>
                <a:gd name="T4" fmla="*/ 55 w 116"/>
                <a:gd name="T5" fmla="*/ 78 h 155"/>
                <a:gd name="T6" fmla="*/ 85 w 116"/>
                <a:gd name="T7" fmla="*/ 107 h 155"/>
                <a:gd name="T8" fmla="*/ 116 w 116"/>
                <a:gd name="T9" fmla="*/ 93 h 155"/>
                <a:gd name="T10" fmla="*/ 115 w 116"/>
                <a:gd name="T11" fmla="*/ 149 h 155"/>
                <a:gd name="T12" fmla="*/ 76 w 116"/>
                <a:gd name="T13" fmla="*/ 155 h 155"/>
                <a:gd name="T14" fmla="*/ 0 w 116"/>
                <a:gd name="T15" fmla="*/ 79 h 155"/>
                <a:gd name="T16" fmla="*/ 78 w 116"/>
                <a:gd name="T17" fmla="*/ 0 h 155"/>
                <a:gd name="T18" fmla="*/ 115 w 116"/>
                <a:gd name="T19" fmla="*/ 6 h 155"/>
                <a:gd name="T20" fmla="*/ 116 w 116"/>
                <a:gd name="T21" fmla="*/ 6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5">
                  <a:moveTo>
                    <a:pt x="116" y="63"/>
                  </a:moveTo>
                  <a:cubicBezTo>
                    <a:pt x="108" y="55"/>
                    <a:pt x="97" y="48"/>
                    <a:pt x="84" y="48"/>
                  </a:cubicBezTo>
                  <a:cubicBezTo>
                    <a:pt x="68" y="48"/>
                    <a:pt x="55" y="61"/>
                    <a:pt x="55" y="78"/>
                  </a:cubicBezTo>
                  <a:cubicBezTo>
                    <a:pt x="55" y="94"/>
                    <a:pt x="69" y="107"/>
                    <a:pt x="85" y="107"/>
                  </a:cubicBezTo>
                  <a:cubicBezTo>
                    <a:pt x="98" y="107"/>
                    <a:pt x="108" y="101"/>
                    <a:pt x="116" y="93"/>
                  </a:cubicBezTo>
                  <a:cubicBezTo>
                    <a:pt x="115" y="149"/>
                    <a:pt x="115" y="149"/>
                    <a:pt x="115" y="149"/>
                  </a:cubicBezTo>
                  <a:cubicBezTo>
                    <a:pt x="106" y="153"/>
                    <a:pt x="86" y="155"/>
                    <a:pt x="76" y="155"/>
                  </a:cubicBezTo>
                  <a:cubicBezTo>
                    <a:pt x="33" y="155"/>
                    <a:pt x="0" y="122"/>
                    <a:pt x="0" y="79"/>
                  </a:cubicBezTo>
                  <a:cubicBezTo>
                    <a:pt x="0" y="35"/>
                    <a:pt x="34" y="0"/>
                    <a:pt x="78" y="0"/>
                  </a:cubicBezTo>
                  <a:cubicBezTo>
                    <a:pt x="91" y="0"/>
                    <a:pt x="103" y="2"/>
                    <a:pt x="115" y="6"/>
                  </a:cubicBezTo>
                  <a:lnTo>
                    <a:pt x="116" y="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284" name="Freeform 15"/>
            <p:cNvSpPr>
              <a:spLocks noEditPoints="1"/>
            </p:cNvSpPr>
            <p:nvPr/>
          </p:nvSpPr>
          <p:spPr>
            <a:xfrm>
              <a:off x="3117850" y="3143251"/>
              <a:ext cx="625475" cy="568325"/>
            </a:xfrm>
            <a:custGeom>
              <a:avLst/>
              <a:gdLst>
                <a:gd name="T0" fmla="*/ 72 w 166"/>
                <a:gd name="T1" fmla="*/ 95 h 150"/>
                <a:gd name="T2" fmla="*/ 82 w 166"/>
                <a:gd name="T3" fmla="*/ 50 h 150"/>
                <a:gd name="T4" fmla="*/ 84 w 166"/>
                <a:gd name="T5" fmla="*/ 50 h 150"/>
                <a:gd name="T6" fmla="*/ 87 w 166"/>
                <a:gd name="T7" fmla="*/ 69 h 150"/>
                <a:gd name="T8" fmla="*/ 94 w 166"/>
                <a:gd name="T9" fmla="*/ 95 h 150"/>
                <a:gd name="T10" fmla="*/ 72 w 166"/>
                <a:gd name="T11" fmla="*/ 95 h 150"/>
                <a:gd name="T12" fmla="*/ 62 w 166"/>
                <a:gd name="T13" fmla="*/ 131 h 150"/>
                <a:gd name="T14" fmla="*/ 103 w 166"/>
                <a:gd name="T15" fmla="*/ 131 h 150"/>
                <a:gd name="T16" fmla="*/ 108 w 166"/>
                <a:gd name="T17" fmla="*/ 150 h 150"/>
                <a:gd name="T18" fmla="*/ 166 w 166"/>
                <a:gd name="T19" fmla="*/ 150 h 150"/>
                <a:gd name="T20" fmla="*/ 112 w 166"/>
                <a:gd name="T21" fmla="*/ 0 h 150"/>
                <a:gd name="T22" fmla="*/ 52 w 166"/>
                <a:gd name="T23" fmla="*/ 0 h 150"/>
                <a:gd name="T24" fmla="*/ 0 w 166"/>
                <a:gd name="T25" fmla="*/ 150 h 150"/>
                <a:gd name="T26" fmla="*/ 58 w 166"/>
                <a:gd name="T27" fmla="*/ 150 h 150"/>
                <a:gd name="T28" fmla="*/ 62 w 166"/>
                <a:gd name="T29" fmla="*/ 1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50">
                  <a:moveTo>
                    <a:pt x="72" y="95"/>
                  </a:moveTo>
                  <a:cubicBezTo>
                    <a:pt x="82" y="50"/>
                    <a:pt x="82" y="50"/>
                    <a:pt x="82" y="50"/>
                  </a:cubicBezTo>
                  <a:cubicBezTo>
                    <a:pt x="84" y="50"/>
                    <a:pt x="84" y="50"/>
                    <a:pt x="84" y="50"/>
                  </a:cubicBezTo>
                  <a:cubicBezTo>
                    <a:pt x="85" y="56"/>
                    <a:pt x="86" y="62"/>
                    <a:pt x="87" y="69"/>
                  </a:cubicBezTo>
                  <a:cubicBezTo>
                    <a:pt x="94" y="95"/>
                    <a:pt x="94" y="95"/>
                    <a:pt x="94" y="95"/>
                  </a:cubicBezTo>
                  <a:lnTo>
                    <a:pt x="72" y="95"/>
                  </a:lnTo>
                  <a:close/>
                  <a:moveTo>
                    <a:pt x="62" y="131"/>
                  </a:moveTo>
                  <a:cubicBezTo>
                    <a:pt x="103" y="131"/>
                    <a:pt x="103" y="131"/>
                    <a:pt x="103" y="131"/>
                  </a:cubicBezTo>
                  <a:cubicBezTo>
                    <a:pt x="108" y="150"/>
                    <a:pt x="108" y="150"/>
                    <a:pt x="108" y="150"/>
                  </a:cubicBezTo>
                  <a:cubicBezTo>
                    <a:pt x="166" y="150"/>
                    <a:pt x="166" y="150"/>
                    <a:pt x="166" y="150"/>
                  </a:cubicBezTo>
                  <a:cubicBezTo>
                    <a:pt x="112" y="0"/>
                    <a:pt x="112" y="0"/>
                    <a:pt x="112" y="0"/>
                  </a:cubicBezTo>
                  <a:cubicBezTo>
                    <a:pt x="52" y="0"/>
                    <a:pt x="52" y="0"/>
                    <a:pt x="52" y="0"/>
                  </a:cubicBezTo>
                  <a:cubicBezTo>
                    <a:pt x="0" y="150"/>
                    <a:pt x="0" y="150"/>
                    <a:pt x="0" y="150"/>
                  </a:cubicBezTo>
                  <a:cubicBezTo>
                    <a:pt x="58" y="150"/>
                    <a:pt x="58" y="150"/>
                    <a:pt x="58" y="150"/>
                  </a:cubicBezTo>
                  <a:lnTo>
                    <a:pt x="62" y="1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285" name="Freeform 16"/>
            <p:cNvSpPr>
              <a:spLocks noEditPoints="1"/>
            </p:cNvSpPr>
            <p:nvPr/>
          </p:nvSpPr>
          <p:spPr>
            <a:xfrm>
              <a:off x="4105275" y="3143251"/>
              <a:ext cx="487363" cy="568325"/>
            </a:xfrm>
            <a:custGeom>
              <a:avLst/>
              <a:gdLst>
                <a:gd name="T0" fmla="*/ 51 w 129"/>
                <a:gd name="T1" fmla="*/ 57 h 150"/>
                <a:gd name="T2" fmla="*/ 51 w 129"/>
                <a:gd name="T3" fmla="*/ 36 h 150"/>
                <a:gd name="T4" fmla="*/ 54 w 129"/>
                <a:gd name="T5" fmla="*/ 36 h 150"/>
                <a:gd name="T6" fmla="*/ 72 w 129"/>
                <a:gd name="T7" fmla="*/ 46 h 150"/>
                <a:gd name="T8" fmla="*/ 55 w 129"/>
                <a:gd name="T9" fmla="*/ 57 h 150"/>
                <a:gd name="T10" fmla="*/ 51 w 129"/>
                <a:gd name="T11" fmla="*/ 57 h 150"/>
                <a:gd name="T12" fmla="*/ 0 w 129"/>
                <a:gd name="T13" fmla="*/ 150 h 150"/>
                <a:gd name="T14" fmla="*/ 74 w 129"/>
                <a:gd name="T15" fmla="*/ 150 h 150"/>
                <a:gd name="T16" fmla="*/ 129 w 129"/>
                <a:gd name="T17" fmla="*/ 108 h 150"/>
                <a:gd name="T18" fmla="*/ 102 w 129"/>
                <a:gd name="T19" fmla="*/ 73 h 150"/>
                <a:gd name="T20" fmla="*/ 102 w 129"/>
                <a:gd name="T21" fmla="*/ 71 h 150"/>
                <a:gd name="T22" fmla="*/ 122 w 129"/>
                <a:gd name="T23" fmla="*/ 41 h 150"/>
                <a:gd name="T24" fmla="*/ 63 w 129"/>
                <a:gd name="T25" fmla="*/ 0 h 150"/>
                <a:gd name="T26" fmla="*/ 0 w 129"/>
                <a:gd name="T27" fmla="*/ 0 h 150"/>
                <a:gd name="T28" fmla="*/ 0 w 129"/>
                <a:gd name="T29" fmla="*/ 150 h 150"/>
                <a:gd name="T30" fmla="*/ 51 w 129"/>
                <a:gd name="T31" fmla="*/ 89 h 150"/>
                <a:gd name="T32" fmla="*/ 56 w 129"/>
                <a:gd name="T33" fmla="*/ 89 h 150"/>
                <a:gd name="T34" fmla="*/ 79 w 129"/>
                <a:gd name="T35" fmla="*/ 101 h 150"/>
                <a:gd name="T36" fmla="*/ 57 w 129"/>
                <a:gd name="T37" fmla="*/ 114 h 150"/>
                <a:gd name="T38" fmla="*/ 51 w 129"/>
                <a:gd name="T39" fmla="*/ 114 h 150"/>
                <a:gd name="T40" fmla="*/ 51 w 129"/>
                <a:gd name="T41" fmla="*/ 8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150">
                  <a:moveTo>
                    <a:pt x="51" y="57"/>
                  </a:moveTo>
                  <a:cubicBezTo>
                    <a:pt x="51" y="36"/>
                    <a:pt x="51" y="36"/>
                    <a:pt x="51" y="36"/>
                  </a:cubicBezTo>
                  <a:cubicBezTo>
                    <a:pt x="54" y="36"/>
                    <a:pt x="54" y="36"/>
                    <a:pt x="54" y="36"/>
                  </a:cubicBezTo>
                  <a:cubicBezTo>
                    <a:pt x="62" y="36"/>
                    <a:pt x="72" y="35"/>
                    <a:pt x="72" y="46"/>
                  </a:cubicBezTo>
                  <a:cubicBezTo>
                    <a:pt x="72" y="57"/>
                    <a:pt x="63" y="57"/>
                    <a:pt x="55" y="57"/>
                  </a:cubicBezTo>
                  <a:lnTo>
                    <a:pt x="51" y="57"/>
                  </a:lnTo>
                  <a:close/>
                  <a:moveTo>
                    <a:pt x="0" y="150"/>
                  </a:moveTo>
                  <a:cubicBezTo>
                    <a:pt x="74" y="150"/>
                    <a:pt x="74" y="150"/>
                    <a:pt x="74" y="150"/>
                  </a:cubicBezTo>
                  <a:cubicBezTo>
                    <a:pt x="100" y="150"/>
                    <a:pt x="129" y="139"/>
                    <a:pt x="129" y="108"/>
                  </a:cubicBezTo>
                  <a:cubicBezTo>
                    <a:pt x="129" y="90"/>
                    <a:pt x="119" y="78"/>
                    <a:pt x="102" y="73"/>
                  </a:cubicBezTo>
                  <a:cubicBezTo>
                    <a:pt x="102" y="71"/>
                    <a:pt x="102" y="71"/>
                    <a:pt x="102" y="71"/>
                  </a:cubicBezTo>
                  <a:cubicBezTo>
                    <a:pt x="116" y="67"/>
                    <a:pt x="122" y="54"/>
                    <a:pt x="122" y="41"/>
                  </a:cubicBezTo>
                  <a:cubicBezTo>
                    <a:pt x="122" y="7"/>
                    <a:pt x="92" y="0"/>
                    <a:pt x="63" y="0"/>
                  </a:cubicBezTo>
                  <a:cubicBezTo>
                    <a:pt x="0" y="0"/>
                    <a:pt x="0" y="0"/>
                    <a:pt x="0" y="0"/>
                  </a:cubicBezTo>
                  <a:lnTo>
                    <a:pt x="0" y="150"/>
                  </a:lnTo>
                  <a:close/>
                  <a:moveTo>
                    <a:pt x="51" y="89"/>
                  </a:moveTo>
                  <a:cubicBezTo>
                    <a:pt x="56" y="89"/>
                    <a:pt x="56" y="89"/>
                    <a:pt x="56" y="89"/>
                  </a:cubicBezTo>
                  <a:cubicBezTo>
                    <a:pt x="65" y="89"/>
                    <a:pt x="79" y="89"/>
                    <a:pt x="79" y="101"/>
                  </a:cubicBezTo>
                  <a:cubicBezTo>
                    <a:pt x="79" y="114"/>
                    <a:pt x="66" y="114"/>
                    <a:pt x="57" y="114"/>
                  </a:cubicBezTo>
                  <a:cubicBezTo>
                    <a:pt x="51" y="114"/>
                    <a:pt x="51" y="114"/>
                    <a:pt x="51" y="114"/>
                  </a:cubicBezTo>
                  <a:lnTo>
                    <a:pt x="51" y="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286" name="Freeform 17"/>
            <p:cNvSpPr/>
            <p:nvPr/>
          </p:nvSpPr>
          <p:spPr>
            <a:xfrm>
              <a:off x="4991100" y="3143251"/>
              <a:ext cx="381000" cy="568325"/>
            </a:xfrm>
            <a:custGeom>
              <a:avLst/>
              <a:gdLst>
                <a:gd name="T0" fmla="*/ 0 w 240"/>
                <a:gd name="T1" fmla="*/ 0 h 358"/>
                <a:gd name="T2" fmla="*/ 131 w 240"/>
                <a:gd name="T3" fmla="*/ 0 h 358"/>
                <a:gd name="T4" fmla="*/ 131 w 240"/>
                <a:gd name="T5" fmla="*/ 241 h 358"/>
                <a:gd name="T6" fmla="*/ 240 w 240"/>
                <a:gd name="T7" fmla="*/ 241 h 358"/>
                <a:gd name="T8" fmla="*/ 240 w 240"/>
                <a:gd name="T9" fmla="*/ 358 h 358"/>
                <a:gd name="T10" fmla="*/ 0 w 240"/>
                <a:gd name="T11" fmla="*/ 358 h 358"/>
                <a:gd name="T12" fmla="*/ 0 w 240"/>
                <a:gd name="T13" fmla="*/ 0 h 358"/>
              </a:gdLst>
              <a:ahLst/>
              <a:cxnLst>
                <a:cxn ang="0">
                  <a:pos x="T0" y="T1"/>
                </a:cxn>
                <a:cxn ang="0">
                  <a:pos x="T2" y="T3"/>
                </a:cxn>
                <a:cxn ang="0">
                  <a:pos x="T4" y="T5"/>
                </a:cxn>
                <a:cxn ang="0">
                  <a:pos x="T6" y="T7"/>
                </a:cxn>
                <a:cxn ang="0">
                  <a:pos x="T8" y="T9"/>
                </a:cxn>
                <a:cxn ang="0">
                  <a:pos x="T10" y="T11"/>
                </a:cxn>
                <a:cxn ang="0">
                  <a:pos x="T12" y="T13"/>
                </a:cxn>
              </a:cxnLst>
              <a:rect l="0" t="0" r="r" b="b"/>
              <a:pathLst>
                <a:path w="240" h="358">
                  <a:moveTo>
                    <a:pt x="0" y="0"/>
                  </a:moveTo>
                  <a:lnTo>
                    <a:pt x="131" y="0"/>
                  </a:lnTo>
                  <a:lnTo>
                    <a:pt x="131" y="241"/>
                  </a:lnTo>
                  <a:lnTo>
                    <a:pt x="240" y="241"/>
                  </a:lnTo>
                  <a:lnTo>
                    <a:pt x="240" y="358"/>
                  </a:lnTo>
                  <a:lnTo>
                    <a:pt x="0" y="358"/>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287" name="Freeform 18"/>
            <p:cNvSpPr/>
            <p:nvPr/>
          </p:nvSpPr>
          <p:spPr>
            <a:xfrm>
              <a:off x="6823075" y="3132138"/>
              <a:ext cx="438150" cy="585788"/>
            </a:xfrm>
            <a:custGeom>
              <a:avLst/>
              <a:gdLst>
                <a:gd name="T0" fmla="*/ 116 w 116"/>
                <a:gd name="T1" fmla="*/ 63 h 155"/>
                <a:gd name="T2" fmla="*/ 84 w 116"/>
                <a:gd name="T3" fmla="*/ 48 h 155"/>
                <a:gd name="T4" fmla="*/ 54 w 116"/>
                <a:gd name="T5" fmla="*/ 78 h 155"/>
                <a:gd name="T6" fmla="*/ 85 w 116"/>
                <a:gd name="T7" fmla="*/ 107 h 155"/>
                <a:gd name="T8" fmla="*/ 116 w 116"/>
                <a:gd name="T9" fmla="*/ 93 h 155"/>
                <a:gd name="T10" fmla="*/ 115 w 116"/>
                <a:gd name="T11" fmla="*/ 149 h 155"/>
                <a:gd name="T12" fmla="*/ 76 w 116"/>
                <a:gd name="T13" fmla="*/ 155 h 155"/>
                <a:gd name="T14" fmla="*/ 0 w 116"/>
                <a:gd name="T15" fmla="*/ 79 h 155"/>
                <a:gd name="T16" fmla="*/ 78 w 116"/>
                <a:gd name="T17" fmla="*/ 0 h 155"/>
                <a:gd name="T18" fmla="*/ 115 w 116"/>
                <a:gd name="T19" fmla="*/ 6 h 155"/>
                <a:gd name="T20" fmla="*/ 116 w 116"/>
                <a:gd name="T21" fmla="*/ 6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5">
                  <a:moveTo>
                    <a:pt x="116" y="63"/>
                  </a:moveTo>
                  <a:cubicBezTo>
                    <a:pt x="107" y="55"/>
                    <a:pt x="96" y="48"/>
                    <a:pt x="84" y="48"/>
                  </a:cubicBezTo>
                  <a:cubicBezTo>
                    <a:pt x="68" y="48"/>
                    <a:pt x="54" y="61"/>
                    <a:pt x="54" y="78"/>
                  </a:cubicBezTo>
                  <a:cubicBezTo>
                    <a:pt x="54" y="94"/>
                    <a:pt x="69" y="107"/>
                    <a:pt x="85" y="107"/>
                  </a:cubicBezTo>
                  <a:cubicBezTo>
                    <a:pt x="97" y="107"/>
                    <a:pt x="107" y="101"/>
                    <a:pt x="116" y="93"/>
                  </a:cubicBezTo>
                  <a:cubicBezTo>
                    <a:pt x="115" y="149"/>
                    <a:pt x="115" y="149"/>
                    <a:pt x="115" y="149"/>
                  </a:cubicBezTo>
                  <a:cubicBezTo>
                    <a:pt x="106" y="153"/>
                    <a:pt x="85" y="155"/>
                    <a:pt x="76" y="155"/>
                  </a:cubicBezTo>
                  <a:cubicBezTo>
                    <a:pt x="33" y="155"/>
                    <a:pt x="0" y="122"/>
                    <a:pt x="0" y="79"/>
                  </a:cubicBezTo>
                  <a:cubicBezTo>
                    <a:pt x="0" y="35"/>
                    <a:pt x="34" y="0"/>
                    <a:pt x="78" y="0"/>
                  </a:cubicBezTo>
                  <a:cubicBezTo>
                    <a:pt x="90" y="0"/>
                    <a:pt x="103" y="2"/>
                    <a:pt x="115" y="6"/>
                  </a:cubicBezTo>
                  <a:lnTo>
                    <a:pt x="116" y="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288" name="Freeform 19"/>
            <p:cNvSpPr>
              <a:spLocks noEditPoints="1"/>
            </p:cNvSpPr>
            <p:nvPr/>
          </p:nvSpPr>
          <p:spPr>
            <a:xfrm>
              <a:off x="7566025" y="3143251"/>
              <a:ext cx="625475" cy="568325"/>
            </a:xfrm>
            <a:custGeom>
              <a:avLst/>
              <a:gdLst>
                <a:gd name="T0" fmla="*/ 72 w 166"/>
                <a:gd name="T1" fmla="*/ 95 h 150"/>
                <a:gd name="T2" fmla="*/ 82 w 166"/>
                <a:gd name="T3" fmla="*/ 50 h 150"/>
                <a:gd name="T4" fmla="*/ 84 w 166"/>
                <a:gd name="T5" fmla="*/ 50 h 150"/>
                <a:gd name="T6" fmla="*/ 88 w 166"/>
                <a:gd name="T7" fmla="*/ 69 h 150"/>
                <a:gd name="T8" fmla="*/ 94 w 166"/>
                <a:gd name="T9" fmla="*/ 95 h 150"/>
                <a:gd name="T10" fmla="*/ 72 w 166"/>
                <a:gd name="T11" fmla="*/ 95 h 150"/>
                <a:gd name="T12" fmla="*/ 62 w 166"/>
                <a:gd name="T13" fmla="*/ 131 h 150"/>
                <a:gd name="T14" fmla="*/ 103 w 166"/>
                <a:gd name="T15" fmla="*/ 131 h 150"/>
                <a:gd name="T16" fmla="*/ 108 w 166"/>
                <a:gd name="T17" fmla="*/ 150 h 150"/>
                <a:gd name="T18" fmla="*/ 166 w 166"/>
                <a:gd name="T19" fmla="*/ 150 h 150"/>
                <a:gd name="T20" fmla="*/ 113 w 166"/>
                <a:gd name="T21" fmla="*/ 0 h 150"/>
                <a:gd name="T22" fmla="*/ 52 w 166"/>
                <a:gd name="T23" fmla="*/ 0 h 150"/>
                <a:gd name="T24" fmla="*/ 0 w 166"/>
                <a:gd name="T25" fmla="*/ 150 h 150"/>
                <a:gd name="T26" fmla="*/ 58 w 166"/>
                <a:gd name="T27" fmla="*/ 150 h 150"/>
                <a:gd name="T28" fmla="*/ 62 w 166"/>
                <a:gd name="T29" fmla="*/ 1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50">
                  <a:moveTo>
                    <a:pt x="72" y="95"/>
                  </a:moveTo>
                  <a:cubicBezTo>
                    <a:pt x="82" y="50"/>
                    <a:pt x="82" y="50"/>
                    <a:pt x="82" y="50"/>
                  </a:cubicBezTo>
                  <a:cubicBezTo>
                    <a:pt x="84" y="50"/>
                    <a:pt x="84" y="50"/>
                    <a:pt x="84" y="50"/>
                  </a:cubicBezTo>
                  <a:cubicBezTo>
                    <a:pt x="85" y="56"/>
                    <a:pt x="86" y="62"/>
                    <a:pt x="88" y="69"/>
                  </a:cubicBezTo>
                  <a:cubicBezTo>
                    <a:pt x="94" y="95"/>
                    <a:pt x="94" y="95"/>
                    <a:pt x="94" y="95"/>
                  </a:cubicBezTo>
                  <a:lnTo>
                    <a:pt x="72" y="95"/>
                  </a:lnTo>
                  <a:close/>
                  <a:moveTo>
                    <a:pt x="62" y="131"/>
                  </a:moveTo>
                  <a:cubicBezTo>
                    <a:pt x="103" y="131"/>
                    <a:pt x="103" y="131"/>
                    <a:pt x="103" y="131"/>
                  </a:cubicBezTo>
                  <a:cubicBezTo>
                    <a:pt x="108" y="150"/>
                    <a:pt x="108" y="150"/>
                    <a:pt x="108" y="150"/>
                  </a:cubicBezTo>
                  <a:cubicBezTo>
                    <a:pt x="166" y="150"/>
                    <a:pt x="166" y="150"/>
                    <a:pt x="166" y="150"/>
                  </a:cubicBezTo>
                  <a:cubicBezTo>
                    <a:pt x="113" y="0"/>
                    <a:pt x="113" y="0"/>
                    <a:pt x="113" y="0"/>
                  </a:cubicBezTo>
                  <a:cubicBezTo>
                    <a:pt x="52" y="0"/>
                    <a:pt x="52" y="0"/>
                    <a:pt x="52" y="0"/>
                  </a:cubicBezTo>
                  <a:cubicBezTo>
                    <a:pt x="0" y="150"/>
                    <a:pt x="0" y="150"/>
                    <a:pt x="0" y="150"/>
                  </a:cubicBezTo>
                  <a:cubicBezTo>
                    <a:pt x="58" y="150"/>
                    <a:pt x="58" y="150"/>
                    <a:pt x="58" y="150"/>
                  </a:cubicBezTo>
                  <a:lnTo>
                    <a:pt x="62" y="1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289" name="Freeform 20"/>
            <p:cNvSpPr/>
            <p:nvPr/>
          </p:nvSpPr>
          <p:spPr>
            <a:xfrm>
              <a:off x="8545513" y="3132138"/>
              <a:ext cx="463550" cy="585788"/>
            </a:xfrm>
            <a:custGeom>
              <a:avLst/>
              <a:gdLst>
                <a:gd name="T0" fmla="*/ 17 w 123"/>
                <a:gd name="T1" fmla="*/ 99 h 155"/>
                <a:gd name="T2" fmla="*/ 20 w 123"/>
                <a:gd name="T3" fmla="*/ 101 h 155"/>
                <a:gd name="T4" fmla="*/ 54 w 123"/>
                <a:gd name="T5" fmla="*/ 115 h 155"/>
                <a:gd name="T6" fmla="*/ 68 w 123"/>
                <a:gd name="T7" fmla="*/ 106 h 155"/>
                <a:gd name="T8" fmla="*/ 56 w 123"/>
                <a:gd name="T9" fmla="*/ 97 h 155"/>
                <a:gd name="T10" fmla="*/ 45 w 123"/>
                <a:gd name="T11" fmla="*/ 95 h 155"/>
                <a:gd name="T12" fmla="*/ 6 w 123"/>
                <a:gd name="T13" fmla="*/ 56 h 155"/>
                <a:gd name="T14" fmla="*/ 71 w 123"/>
                <a:gd name="T15" fmla="*/ 0 h 155"/>
                <a:gd name="T16" fmla="*/ 118 w 123"/>
                <a:gd name="T17" fmla="*/ 13 h 155"/>
                <a:gd name="T18" fmla="*/ 103 w 123"/>
                <a:gd name="T19" fmla="*/ 52 h 155"/>
                <a:gd name="T20" fmla="*/ 72 w 123"/>
                <a:gd name="T21" fmla="*/ 40 h 155"/>
                <a:gd name="T22" fmla="*/ 60 w 123"/>
                <a:gd name="T23" fmla="*/ 48 h 155"/>
                <a:gd name="T24" fmla="*/ 71 w 123"/>
                <a:gd name="T25" fmla="*/ 56 h 155"/>
                <a:gd name="T26" fmla="*/ 83 w 123"/>
                <a:gd name="T27" fmla="*/ 59 h 155"/>
                <a:gd name="T28" fmla="*/ 123 w 123"/>
                <a:gd name="T29" fmla="*/ 101 h 155"/>
                <a:gd name="T30" fmla="*/ 58 w 123"/>
                <a:gd name="T31" fmla="*/ 155 h 155"/>
                <a:gd name="T32" fmla="*/ 0 w 123"/>
                <a:gd name="T33" fmla="*/ 141 h 155"/>
                <a:gd name="T34" fmla="*/ 17 w 123"/>
                <a:gd name="T35" fmla="*/ 9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 h="155">
                  <a:moveTo>
                    <a:pt x="17" y="99"/>
                  </a:moveTo>
                  <a:cubicBezTo>
                    <a:pt x="20" y="101"/>
                    <a:pt x="20" y="101"/>
                    <a:pt x="20" y="101"/>
                  </a:cubicBezTo>
                  <a:cubicBezTo>
                    <a:pt x="30" y="109"/>
                    <a:pt x="41" y="115"/>
                    <a:pt x="54" y="115"/>
                  </a:cubicBezTo>
                  <a:cubicBezTo>
                    <a:pt x="59" y="115"/>
                    <a:pt x="68" y="113"/>
                    <a:pt x="68" y="106"/>
                  </a:cubicBezTo>
                  <a:cubicBezTo>
                    <a:pt x="68" y="99"/>
                    <a:pt x="61" y="98"/>
                    <a:pt x="56" y="97"/>
                  </a:cubicBezTo>
                  <a:cubicBezTo>
                    <a:pt x="45" y="95"/>
                    <a:pt x="45" y="95"/>
                    <a:pt x="45" y="95"/>
                  </a:cubicBezTo>
                  <a:cubicBezTo>
                    <a:pt x="24" y="92"/>
                    <a:pt x="6" y="79"/>
                    <a:pt x="6" y="56"/>
                  </a:cubicBezTo>
                  <a:cubicBezTo>
                    <a:pt x="6" y="20"/>
                    <a:pt x="38" y="0"/>
                    <a:pt x="71" y="0"/>
                  </a:cubicBezTo>
                  <a:cubicBezTo>
                    <a:pt x="88" y="0"/>
                    <a:pt x="103" y="4"/>
                    <a:pt x="118" y="13"/>
                  </a:cubicBezTo>
                  <a:cubicBezTo>
                    <a:pt x="103" y="52"/>
                    <a:pt x="103" y="52"/>
                    <a:pt x="103" y="52"/>
                  </a:cubicBezTo>
                  <a:cubicBezTo>
                    <a:pt x="94" y="45"/>
                    <a:pt x="84" y="40"/>
                    <a:pt x="72" y="40"/>
                  </a:cubicBezTo>
                  <a:cubicBezTo>
                    <a:pt x="67" y="40"/>
                    <a:pt x="60" y="42"/>
                    <a:pt x="60" y="48"/>
                  </a:cubicBezTo>
                  <a:cubicBezTo>
                    <a:pt x="60" y="54"/>
                    <a:pt x="67" y="55"/>
                    <a:pt x="71" y="56"/>
                  </a:cubicBezTo>
                  <a:cubicBezTo>
                    <a:pt x="83" y="59"/>
                    <a:pt x="83" y="59"/>
                    <a:pt x="83" y="59"/>
                  </a:cubicBezTo>
                  <a:cubicBezTo>
                    <a:pt x="106" y="64"/>
                    <a:pt x="123" y="76"/>
                    <a:pt x="123" y="101"/>
                  </a:cubicBezTo>
                  <a:cubicBezTo>
                    <a:pt x="123" y="137"/>
                    <a:pt x="90" y="155"/>
                    <a:pt x="58" y="155"/>
                  </a:cubicBezTo>
                  <a:cubicBezTo>
                    <a:pt x="39" y="155"/>
                    <a:pt x="17" y="150"/>
                    <a:pt x="0" y="141"/>
                  </a:cubicBezTo>
                  <a:lnTo>
                    <a:pt x="17" y="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290" name="Freeform 21"/>
            <p:cNvSpPr/>
            <p:nvPr/>
          </p:nvSpPr>
          <p:spPr>
            <a:xfrm>
              <a:off x="9436100" y="3143251"/>
              <a:ext cx="428625" cy="568325"/>
            </a:xfrm>
            <a:custGeom>
              <a:avLst/>
              <a:gdLst>
                <a:gd name="T0" fmla="*/ 0 w 270"/>
                <a:gd name="T1" fmla="*/ 0 h 358"/>
                <a:gd name="T2" fmla="*/ 270 w 270"/>
                <a:gd name="T3" fmla="*/ 0 h 358"/>
                <a:gd name="T4" fmla="*/ 270 w 270"/>
                <a:gd name="T5" fmla="*/ 114 h 358"/>
                <a:gd name="T6" fmla="*/ 199 w 270"/>
                <a:gd name="T7" fmla="*/ 112 h 358"/>
                <a:gd name="T8" fmla="*/ 199 w 270"/>
                <a:gd name="T9" fmla="*/ 358 h 358"/>
                <a:gd name="T10" fmla="*/ 71 w 270"/>
                <a:gd name="T11" fmla="*/ 358 h 358"/>
                <a:gd name="T12" fmla="*/ 71 w 270"/>
                <a:gd name="T13" fmla="*/ 112 h 358"/>
                <a:gd name="T14" fmla="*/ 0 w 270"/>
                <a:gd name="T15" fmla="*/ 114 h 358"/>
                <a:gd name="T16" fmla="*/ 0 w 270"/>
                <a:gd name="T17"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358">
                  <a:moveTo>
                    <a:pt x="0" y="0"/>
                  </a:moveTo>
                  <a:lnTo>
                    <a:pt x="270" y="0"/>
                  </a:lnTo>
                  <a:lnTo>
                    <a:pt x="270" y="114"/>
                  </a:lnTo>
                  <a:lnTo>
                    <a:pt x="199" y="112"/>
                  </a:lnTo>
                  <a:lnTo>
                    <a:pt x="199" y="358"/>
                  </a:lnTo>
                  <a:lnTo>
                    <a:pt x="71" y="358"/>
                  </a:lnTo>
                  <a:lnTo>
                    <a:pt x="71" y="112"/>
                  </a:lnTo>
                  <a:lnTo>
                    <a:pt x="0" y="114"/>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grpSp>
    </p:spTree>
    <p:extLst>
      <p:ext uri="{BB962C8B-B14F-4D97-AF65-F5344CB8AC3E}">
        <p14:creationId xmlns:p14="http://schemas.microsoft.com/office/powerpoint/2010/main" val="77827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目次">
    <p:bg>
      <p:bgPr>
        <a:gradFill>
          <a:gsLst>
            <a:gs pos="0">
              <a:schemeClr val="tx1">
                <a:lumMod val="75000"/>
                <a:lumOff val="25000"/>
              </a:schemeClr>
            </a:gs>
            <a:gs pos="100000">
              <a:schemeClr val="tx1">
                <a:lumMod val="85000"/>
                <a:lumOff val="15000"/>
              </a:schemeClr>
            </a:gs>
          </a:gsLst>
          <a:lin ang="2700000" scaled="1"/>
          <a:tileRect/>
        </a:gradFill>
        <a:effectLst/>
      </p:bgPr>
    </p:bg>
    <p:spTree>
      <p:nvGrpSpPr>
        <p:cNvPr id="0" name=""/>
        <p:cNvGrpSpPr/>
        <p:nvPr/>
      </p:nvGrpSpPr>
      <p:grpSpPr>
        <a:xfrm>
          <a:off x="0" y="0"/>
          <a:ext cx="0" cy="0"/>
          <a:chOff x="0" y="0"/>
          <a:chExt cx="0" cy="0"/>
        </a:xfrm>
      </p:grpSpPr>
      <p:pic>
        <p:nvPicPr>
          <p:cNvPr id="1292" name="図 36"/>
          <p:cNvPicPr>
            <a:picLocks noChangeAspect="1"/>
          </p:cNvPicPr>
          <p:nvPr userDrawn="1"/>
        </p:nvPicPr>
        <p:blipFill>
          <a:blip r:embed="rId1"/>
          <a:stretch>
            <a:fillRect/>
          </a:stretch>
        </p:blipFill>
        <p:spPr>
          <a:xfrm>
            <a:off x="11172824" y="5686425"/>
            <a:ext cx="1019175" cy="1171576"/>
          </a:xfrm>
          <a:prstGeom prst="rect">
            <a:avLst/>
          </a:prstGeom>
        </p:spPr>
      </p:pic>
      <p:pic>
        <p:nvPicPr>
          <p:cNvPr id="1293" name="図 35"/>
          <p:cNvPicPr>
            <a:picLocks noChangeAspect="1"/>
          </p:cNvPicPr>
          <p:nvPr userDrawn="1"/>
        </p:nvPicPr>
        <p:blipFill>
          <a:blip r:embed="rId2"/>
          <a:stretch>
            <a:fillRect/>
          </a:stretch>
        </p:blipFill>
        <p:spPr>
          <a:xfrm>
            <a:off x="0" y="1"/>
            <a:ext cx="704850" cy="890588"/>
          </a:xfrm>
          <a:prstGeom prst="rect">
            <a:avLst/>
          </a:prstGeom>
        </p:spPr>
      </p:pic>
      <p:sp>
        <p:nvSpPr>
          <p:cNvPr id="1294" name="スライド番号プレースホルダー 4"/>
          <p:cNvSpPr>
            <a:spLocks noGrp="1"/>
          </p:cNvSpPr>
          <p:nvPr>
            <p:ph type="sldNum" sz="quarter" idx="12"/>
          </p:nvPr>
        </p:nvSpPr>
        <p:spPr>
          <a:xfrm>
            <a:off x="11772064" y="6550521"/>
            <a:ext cx="381836" cy="276999"/>
          </a:xfrm>
        </p:spPr>
        <p:txBody>
          <a:bodyPr wrap="none">
            <a:spAutoFit/>
          </a:bodyPr>
          <a:lstStyle>
            <a:lvl1pPr algn="ctr">
              <a:defRPr b="1">
                <a:solidFill>
                  <a:schemeClr val="bg1"/>
                </a:solidFill>
                <a:latin typeface="+mn-lt"/>
              </a:defRPr>
            </a:lvl1pPr>
          </a:lstStyle>
          <a:p>
            <a:fld id="{B6781840-E75B-4845-A159-D07FB78B25F2}" type="slidenum">
              <a:rPr lang="ja-JP" altLang="en-US" smtClean="0"/>
              <a:pPr/>
              <a:t>‹#›</a:t>
            </a:fld>
            <a:endParaRPr lang="ja-JP" altLang="en-US"/>
          </a:p>
        </p:txBody>
      </p:sp>
      <p:sp>
        <p:nvSpPr>
          <p:cNvPr id="1295" name="タイトル 1"/>
          <p:cNvSpPr>
            <a:spLocks noGrp="1"/>
          </p:cNvSpPr>
          <p:nvPr>
            <p:ph type="title"/>
          </p:nvPr>
        </p:nvSpPr>
        <p:spPr>
          <a:xfrm>
            <a:off x="485775" y="241260"/>
            <a:ext cx="3395481" cy="369332"/>
          </a:xfrm>
        </p:spPr>
        <p:txBody>
          <a:bodyPr wrap="none">
            <a:spAutoFit/>
          </a:bodyPr>
          <a:lstStyle>
            <a:lvl1pPr>
              <a:defRPr sz="2000" b="1">
                <a:solidFill>
                  <a:schemeClr val="bg1"/>
                </a:solidFill>
              </a:defRPr>
            </a:lvl1pPr>
          </a:lstStyle>
          <a:p>
            <a:r>
              <a:rPr kumimoji="1" lang="ja-JP" altLang="en-US" dirty="0"/>
              <a:t>マスター タイトルの書式設定</a:t>
            </a:r>
          </a:p>
        </p:txBody>
      </p:sp>
      <p:sp>
        <p:nvSpPr>
          <p:cNvPr id="1296" name="テキスト ボックス 9"/>
          <p:cNvSpPr txBox="1"/>
          <p:nvPr userDrawn="1"/>
        </p:nvSpPr>
        <p:spPr>
          <a:xfrm>
            <a:off x="9794569" y="201463"/>
            <a:ext cx="1132040" cy="253916"/>
          </a:xfrm>
          <a:prstGeom prst="rect">
            <a:avLst/>
          </a:prstGeom>
          <a:noFill/>
          <a:ln>
            <a:solidFill>
              <a:schemeClr val="bg1"/>
            </a:solid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i="0" u="none" strike="noStrike" kern="1200" cap="none" spc="150" normalizeH="0" baseline="0" noProof="0" dirty="0">
                <a:ln>
                  <a:noFill/>
                </a:ln>
                <a:solidFill>
                  <a:schemeClr val="bg1"/>
                </a:solidFill>
                <a:effectLst/>
                <a:uLnTx/>
                <a:uFillTx/>
                <a:latin typeface="Segoe UI"/>
                <a:ea typeface="游ゴシック"/>
                <a:cs typeface="Times New Roman" panose="02020603050405020304" pitchFamily="18" charset="0"/>
              </a:rPr>
              <a:t>Confidential</a:t>
            </a:r>
            <a:endParaRPr kumimoji="1" lang="ja-JP" altLang="en-US" sz="1000" i="0" u="none" strike="noStrike" kern="1200" cap="none" spc="150" normalizeH="0" baseline="0" noProof="0" dirty="0">
              <a:ln>
                <a:noFill/>
              </a:ln>
              <a:solidFill>
                <a:schemeClr val="bg1"/>
              </a:solidFill>
              <a:effectLst/>
              <a:uLnTx/>
              <a:uFillTx/>
              <a:latin typeface="Segoe UI"/>
              <a:ea typeface="游ゴシック"/>
              <a:cs typeface="+mn-cs"/>
            </a:endParaRPr>
          </a:p>
        </p:txBody>
      </p:sp>
      <p:grpSp>
        <p:nvGrpSpPr>
          <p:cNvPr id="1297" name="グループ化 10"/>
          <p:cNvGrpSpPr>
            <a:grpSpLocks noChangeAspect="1"/>
          </p:cNvGrpSpPr>
          <p:nvPr userDrawn="1"/>
        </p:nvGrpSpPr>
        <p:grpSpPr>
          <a:xfrm>
            <a:off x="11127160" y="201370"/>
            <a:ext cx="883865" cy="253916"/>
            <a:chOff x="2327275" y="2344738"/>
            <a:chExt cx="7537450" cy="2165350"/>
          </a:xfrm>
        </p:grpSpPr>
        <p:sp>
          <p:nvSpPr>
            <p:cNvPr id="1298" name="Freeform 5"/>
            <p:cNvSpPr/>
            <p:nvPr/>
          </p:nvSpPr>
          <p:spPr>
            <a:xfrm>
              <a:off x="5440363" y="3017838"/>
              <a:ext cx="282575" cy="817563"/>
            </a:xfrm>
            <a:custGeom>
              <a:avLst/>
              <a:gdLst>
                <a:gd name="T0" fmla="*/ 75 w 75"/>
                <a:gd name="T1" fmla="*/ 5 h 216"/>
                <a:gd name="T2" fmla="*/ 74 w 75"/>
                <a:gd name="T3" fmla="*/ 5 h 216"/>
                <a:gd name="T4" fmla="*/ 54 w 75"/>
                <a:gd name="T5" fmla="*/ 0 h 216"/>
                <a:gd name="T6" fmla="*/ 55 w 75"/>
                <a:gd name="T7" fmla="*/ 216 h 216"/>
                <a:gd name="T8" fmla="*/ 74 w 75"/>
                <a:gd name="T9" fmla="*/ 211 h 216"/>
                <a:gd name="T10" fmla="*/ 75 w 75"/>
                <a:gd name="T11" fmla="*/ 210 h 216"/>
                <a:gd name="T12" fmla="*/ 75 w 75"/>
                <a:gd name="T13" fmla="*/ 5 h 216"/>
              </a:gdLst>
              <a:ahLst/>
              <a:cxnLst>
                <a:cxn ang="0">
                  <a:pos x="T0" y="T1"/>
                </a:cxn>
                <a:cxn ang="0">
                  <a:pos x="T2" y="T3"/>
                </a:cxn>
                <a:cxn ang="0">
                  <a:pos x="T4" y="T5"/>
                </a:cxn>
                <a:cxn ang="0">
                  <a:pos x="T6" y="T7"/>
                </a:cxn>
                <a:cxn ang="0">
                  <a:pos x="T8" y="T9"/>
                </a:cxn>
                <a:cxn ang="0">
                  <a:pos x="T10" y="T11"/>
                </a:cxn>
                <a:cxn ang="0">
                  <a:pos x="T12" y="T13"/>
                </a:cxn>
              </a:cxnLst>
              <a:rect l="0" t="0" r="r" b="b"/>
              <a:pathLst>
                <a:path w="75" h="216">
                  <a:moveTo>
                    <a:pt x="75" y="5"/>
                  </a:moveTo>
                  <a:cubicBezTo>
                    <a:pt x="74" y="5"/>
                    <a:pt x="74" y="5"/>
                    <a:pt x="74" y="5"/>
                  </a:cubicBezTo>
                  <a:cubicBezTo>
                    <a:pt x="54" y="0"/>
                    <a:pt x="54" y="0"/>
                    <a:pt x="54" y="0"/>
                  </a:cubicBezTo>
                  <a:cubicBezTo>
                    <a:pt x="0" y="61"/>
                    <a:pt x="0" y="154"/>
                    <a:pt x="55" y="216"/>
                  </a:cubicBezTo>
                  <a:cubicBezTo>
                    <a:pt x="74" y="211"/>
                    <a:pt x="74" y="211"/>
                    <a:pt x="74" y="211"/>
                  </a:cubicBezTo>
                  <a:cubicBezTo>
                    <a:pt x="75" y="210"/>
                    <a:pt x="75" y="210"/>
                    <a:pt x="75" y="210"/>
                  </a:cubicBezTo>
                  <a:cubicBezTo>
                    <a:pt x="18" y="154"/>
                    <a:pt x="18" y="62"/>
                    <a:pt x="75" y="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9" name="Freeform 6"/>
            <p:cNvSpPr/>
            <p:nvPr/>
          </p:nvSpPr>
          <p:spPr>
            <a:xfrm>
              <a:off x="4678363" y="2814638"/>
              <a:ext cx="260350" cy="1225550"/>
            </a:xfrm>
            <a:custGeom>
              <a:avLst/>
              <a:gdLst>
                <a:gd name="T0" fmla="*/ 69 w 69"/>
                <a:gd name="T1" fmla="*/ 4 h 324"/>
                <a:gd name="T2" fmla="*/ 50 w 69"/>
                <a:gd name="T3" fmla="*/ 0 h 324"/>
                <a:gd name="T4" fmla="*/ 50 w 69"/>
                <a:gd name="T5" fmla="*/ 324 h 324"/>
                <a:gd name="T6" fmla="*/ 69 w 69"/>
                <a:gd name="T7" fmla="*/ 319 h 324"/>
                <a:gd name="T8" fmla="*/ 69 w 69"/>
                <a:gd name="T9" fmla="*/ 4 h 324"/>
              </a:gdLst>
              <a:ahLst/>
              <a:cxnLst>
                <a:cxn ang="0">
                  <a:pos x="T0" y="T1"/>
                </a:cxn>
                <a:cxn ang="0">
                  <a:pos x="T2" y="T3"/>
                </a:cxn>
                <a:cxn ang="0">
                  <a:pos x="T4" y="T5"/>
                </a:cxn>
                <a:cxn ang="0">
                  <a:pos x="T6" y="T7"/>
                </a:cxn>
                <a:cxn ang="0">
                  <a:pos x="T8" y="T9"/>
                </a:cxn>
              </a:cxnLst>
              <a:rect l="0" t="0" r="r" b="b"/>
              <a:pathLst>
                <a:path w="69" h="324">
                  <a:moveTo>
                    <a:pt x="69" y="4"/>
                  </a:moveTo>
                  <a:cubicBezTo>
                    <a:pt x="50" y="0"/>
                    <a:pt x="50" y="0"/>
                    <a:pt x="50" y="0"/>
                  </a:cubicBezTo>
                  <a:cubicBezTo>
                    <a:pt x="0" y="102"/>
                    <a:pt x="0" y="222"/>
                    <a:pt x="50" y="324"/>
                  </a:cubicBezTo>
                  <a:cubicBezTo>
                    <a:pt x="69" y="319"/>
                    <a:pt x="69" y="319"/>
                    <a:pt x="69" y="319"/>
                  </a:cubicBezTo>
                  <a:cubicBezTo>
                    <a:pt x="19" y="221"/>
                    <a:pt x="19" y="103"/>
                    <a:pt x="69" y="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Freeform 7"/>
            <p:cNvSpPr/>
            <p:nvPr/>
          </p:nvSpPr>
          <p:spPr>
            <a:xfrm>
              <a:off x="3797300" y="2587626"/>
              <a:ext cx="282575" cy="1679575"/>
            </a:xfrm>
            <a:custGeom>
              <a:avLst/>
              <a:gdLst>
                <a:gd name="T0" fmla="*/ 75 w 75"/>
                <a:gd name="T1" fmla="*/ 4 h 444"/>
                <a:gd name="T2" fmla="*/ 57 w 75"/>
                <a:gd name="T3" fmla="*/ 0 h 444"/>
                <a:gd name="T4" fmla="*/ 57 w 75"/>
                <a:gd name="T5" fmla="*/ 444 h 444"/>
                <a:gd name="T6" fmla="*/ 75 w 75"/>
                <a:gd name="T7" fmla="*/ 439 h 444"/>
                <a:gd name="T8" fmla="*/ 75 w 75"/>
                <a:gd name="T9" fmla="*/ 4 h 444"/>
              </a:gdLst>
              <a:ahLst/>
              <a:cxnLst>
                <a:cxn ang="0">
                  <a:pos x="T0" y="T1"/>
                </a:cxn>
                <a:cxn ang="0">
                  <a:pos x="T2" y="T3"/>
                </a:cxn>
                <a:cxn ang="0">
                  <a:pos x="T4" y="T5"/>
                </a:cxn>
                <a:cxn ang="0">
                  <a:pos x="T6" y="T7"/>
                </a:cxn>
                <a:cxn ang="0">
                  <a:pos x="T8" y="T9"/>
                </a:cxn>
              </a:cxnLst>
              <a:rect l="0" t="0" r="r" b="b"/>
              <a:pathLst>
                <a:path w="75" h="444">
                  <a:moveTo>
                    <a:pt x="75" y="4"/>
                  </a:moveTo>
                  <a:cubicBezTo>
                    <a:pt x="57" y="0"/>
                    <a:pt x="57" y="0"/>
                    <a:pt x="57" y="0"/>
                  </a:cubicBezTo>
                  <a:cubicBezTo>
                    <a:pt x="0" y="142"/>
                    <a:pt x="0" y="302"/>
                    <a:pt x="57" y="444"/>
                  </a:cubicBezTo>
                  <a:cubicBezTo>
                    <a:pt x="75" y="439"/>
                    <a:pt x="75" y="439"/>
                    <a:pt x="75" y="439"/>
                  </a:cubicBezTo>
                  <a:cubicBezTo>
                    <a:pt x="19" y="300"/>
                    <a:pt x="19" y="144"/>
                    <a:pt x="75" y="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Freeform 8"/>
            <p:cNvSpPr/>
            <p:nvPr/>
          </p:nvSpPr>
          <p:spPr>
            <a:xfrm>
              <a:off x="2911475" y="2344738"/>
              <a:ext cx="252413" cy="2165350"/>
            </a:xfrm>
            <a:custGeom>
              <a:avLst/>
              <a:gdLst>
                <a:gd name="T0" fmla="*/ 67 w 67"/>
                <a:gd name="T1" fmla="*/ 4 h 572"/>
                <a:gd name="T2" fmla="*/ 49 w 67"/>
                <a:gd name="T3" fmla="*/ 0 h 572"/>
                <a:gd name="T4" fmla="*/ 0 w 67"/>
                <a:gd name="T5" fmla="*/ 286 h 572"/>
                <a:gd name="T6" fmla="*/ 49 w 67"/>
                <a:gd name="T7" fmla="*/ 572 h 572"/>
                <a:gd name="T8" fmla="*/ 67 w 67"/>
                <a:gd name="T9" fmla="*/ 567 h 572"/>
                <a:gd name="T10" fmla="*/ 67 w 67"/>
                <a:gd name="T11" fmla="*/ 4 h 572"/>
              </a:gdLst>
              <a:ahLst/>
              <a:cxnLst>
                <a:cxn ang="0">
                  <a:pos x="T0" y="T1"/>
                </a:cxn>
                <a:cxn ang="0">
                  <a:pos x="T2" y="T3"/>
                </a:cxn>
                <a:cxn ang="0">
                  <a:pos x="T4" y="T5"/>
                </a:cxn>
                <a:cxn ang="0">
                  <a:pos x="T6" y="T7"/>
                </a:cxn>
                <a:cxn ang="0">
                  <a:pos x="T8" y="T9"/>
                </a:cxn>
                <a:cxn ang="0">
                  <a:pos x="T10" y="T11"/>
                </a:cxn>
              </a:cxnLst>
              <a:rect l="0" t="0" r="r" b="b"/>
              <a:pathLst>
                <a:path w="67" h="572">
                  <a:moveTo>
                    <a:pt x="67" y="4"/>
                  </a:moveTo>
                  <a:cubicBezTo>
                    <a:pt x="49" y="0"/>
                    <a:pt x="49" y="0"/>
                    <a:pt x="49" y="0"/>
                  </a:cubicBezTo>
                  <a:cubicBezTo>
                    <a:pt x="16" y="90"/>
                    <a:pt x="0" y="187"/>
                    <a:pt x="0" y="286"/>
                  </a:cubicBezTo>
                  <a:cubicBezTo>
                    <a:pt x="0" y="385"/>
                    <a:pt x="16" y="482"/>
                    <a:pt x="49" y="572"/>
                  </a:cubicBezTo>
                  <a:cubicBezTo>
                    <a:pt x="67" y="567"/>
                    <a:pt x="67" y="567"/>
                    <a:pt x="67" y="567"/>
                  </a:cubicBezTo>
                  <a:cubicBezTo>
                    <a:pt x="2" y="386"/>
                    <a:pt x="2" y="186"/>
                    <a:pt x="67" y="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Freeform 9"/>
            <p:cNvSpPr/>
            <p:nvPr/>
          </p:nvSpPr>
          <p:spPr>
            <a:xfrm>
              <a:off x="6496050" y="3017838"/>
              <a:ext cx="230188" cy="817563"/>
            </a:xfrm>
            <a:custGeom>
              <a:avLst/>
              <a:gdLst>
                <a:gd name="T0" fmla="*/ 20 w 61"/>
                <a:gd name="T1" fmla="*/ 0 h 216"/>
                <a:gd name="T2" fmla="*/ 0 w 61"/>
                <a:gd name="T3" fmla="*/ 5 h 216"/>
                <a:gd name="T4" fmla="*/ 0 w 61"/>
                <a:gd name="T5" fmla="*/ 5 h 216"/>
                <a:gd name="T6" fmla="*/ 42 w 61"/>
                <a:gd name="T7" fmla="*/ 108 h 216"/>
                <a:gd name="T8" fmla="*/ 0 w 61"/>
                <a:gd name="T9" fmla="*/ 210 h 216"/>
                <a:gd name="T10" fmla="*/ 0 w 61"/>
                <a:gd name="T11" fmla="*/ 211 h 216"/>
                <a:gd name="T12" fmla="*/ 20 w 61"/>
                <a:gd name="T13" fmla="*/ 216 h 216"/>
                <a:gd name="T14" fmla="*/ 60 w 61"/>
                <a:gd name="T15" fmla="*/ 108 h 216"/>
                <a:gd name="T16" fmla="*/ 20 w 61"/>
                <a:gd name="T1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6">
                  <a:moveTo>
                    <a:pt x="20" y="0"/>
                  </a:moveTo>
                  <a:cubicBezTo>
                    <a:pt x="0" y="5"/>
                    <a:pt x="0" y="5"/>
                    <a:pt x="0" y="5"/>
                  </a:cubicBezTo>
                  <a:cubicBezTo>
                    <a:pt x="0" y="5"/>
                    <a:pt x="0" y="5"/>
                    <a:pt x="0" y="5"/>
                  </a:cubicBezTo>
                  <a:cubicBezTo>
                    <a:pt x="27" y="33"/>
                    <a:pt x="42" y="69"/>
                    <a:pt x="42" y="108"/>
                  </a:cubicBezTo>
                  <a:cubicBezTo>
                    <a:pt x="42" y="147"/>
                    <a:pt x="27" y="183"/>
                    <a:pt x="0" y="210"/>
                  </a:cubicBezTo>
                  <a:cubicBezTo>
                    <a:pt x="0" y="211"/>
                    <a:pt x="0" y="211"/>
                    <a:pt x="0" y="211"/>
                  </a:cubicBezTo>
                  <a:cubicBezTo>
                    <a:pt x="20" y="216"/>
                    <a:pt x="20" y="216"/>
                    <a:pt x="20" y="216"/>
                  </a:cubicBezTo>
                  <a:cubicBezTo>
                    <a:pt x="46" y="186"/>
                    <a:pt x="61" y="148"/>
                    <a:pt x="60" y="108"/>
                  </a:cubicBezTo>
                  <a:cubicBezTo>
                    <a:pt x="60" y="68"/>
                    <a:pt x="46" y="30"/>
                    <a:pt x="2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Freeform 10"/>
            <p:cNvSpPr/>
            <p:nvPr/>
          </p:nvSpPr>
          <p:spPr>
            <a:xfrm>
              <a:off x="7280275" y="2814638"/>
              <a:ext cx="255588" cy="1225550"/>
            </a:xfrm>
            <a:custGeom>
              <a:avLst/>
              <a:gdLst>
                <a:gd name="T0" fmla="*/ 18 w 68"/>
                <a:gd name="T1" fmla="*/ 0 h 324"/>
                <a:gd name="T2" fmla="*/ 0 w 68"/>
                <a:gd name="T3" fmla="*/ 4 h 324"/>
                <a:gd name="T4" fmla="*/ 0 w 68"/>
                <a:gd name="T5" fmla="*/ 319 h 324"/>
                <a:gd name="T6" fmla="*/ 18 w 68"/>
                <a:gd name="T7" fmla="*/ 324 h 324"/>
                <a:gd name="T8" fmla="*/ 18 w 68"/>
                <a:gd name="T9" fmla="*/ 0 h 324"/>
              </a:gdLst>
              <a:ahLst/>
              <a:cxnLst>
                <a:cxn ang="0">
                  <a:pos x="T0" y="T1"/>
                </a:cxn>
                <a:cxn ang="0">
                  <a:pos x="T2" y="T3"/>
                </a:cxn>
                <a:cxn ang="0">
                  <a:pos x="T4" y="T5"/>
                </a:cxn>
                <a:cxn ang="0">
                  <a:pos x="T6" y="T7"/>
                </a:cxn>
                <a:cxn ang="0">
                  <a:pos x="T8" y="T9"/>
                </a:cxn>
              </a:cxnLst>
              <a:rect l="0" t="0" r="r" b="b"/>
              <a:pathLst>
                <a:path w="68" h="324">
                  <a:moveTo>
                    <a:pt x="18" y="0"/>
                  </a:moveTo>
                  <a:cubicBezTo>
                    <a:pt x="0" y="4"/>
                    <a:pt x="0" y="4"/>
                    <a:pt x="0" y="4"/>
                  </a:cubicBezTo>
                  <a:cubicBezTo>
                    <a:pt x="50" y="103"/>
                    <a:pt x="50" y="221"/>
                    <a:pt x="0" y="319"/>
                  </a:cubicBezTo>
                  <a:cubicBezTo>
                    <a:pt x="18" y="324"/>
                    <a:pt x="18" y="324"/>
                    <a:pt x="18" y="324"/>
                  </a:cubicBezTo>
                  <a:cubicBezTo>
                    <a:pt x="68" y="222"/>
                    <a:pt x="68" y="102"/>
                    <a:pt x="18"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Freeform 11"/>
            <p:cNvSpPr/>
            <p:nvPr/>
          </p:nvSpPr>
          <p:spPr>
            <a:xfrm>
              <a:off x="8135938" y="2587626"/>
              <a:ext cx="282575" cy="1679575"/>
            </a:xfrm>
            <a:custGeom>
              <a:avLst/>
              <a:gdLst>
                <a:gd name="T0" fmla="*/ 18 w 75"/>
                <a:gd name="T1" fmla="*/ 0 h 444"/>
                <a:gd name="T2" fmla="*/ 0 w 75"/>
                <a:gd name="T3" fmla="*/ 4 h 444"/>
                <a:gd name="T4" fmla="*/ 0 w 75"/>
                <a:gd name="T5" fmla="*/ 439 h 444"/>
                <a:gd name="T6" fmla="*/ 18 w 75"/>
                <a:gd name="T7" fmla="*/ 444 h 444"/>
                <a:gd name="T8" fmla="*/ 18 w 75"/>
                <a:gd name="T9" fmla="*/ 0 h 444"/>
              </a:gdLst>
              <a:ahLst/>
              <a:cxnLst>
                <a:cxn ang="0">
                  <a:pos x="T0" y="T1"/>
                </a:cxn>
                <a:cxn ang="0">
                  <a:pos x="T2" y="T3"/>
                </a:cxn>
                <a:cxn ang="0">
                  <a:pos x="T4" y="T5"/>
                </a:cxn>
                <a:cxn ang="0">
                  <a:pos x="T6" y="T7"/>
                </a:cxn>
                <a:cxn ang="0">
                  <a:pos x="T8" y="T9"/>
                </a:cxn>
              </a:cxnLst>
              <a:rect l="0" t="0" r="r" b="b"/>
              <a:pathLst>
                <a:path w="75" h="444">
                  <a:moveTo>
                    <a:pt x="18" y="0"/>
                  </a:moveTo>
                  <a:cubicBezTo>
                    <a:pt x="0" y="4"/>
                    <a:pt x="0" y="4"/>
                    <a:pt x="0" y="4"/>
                  </a:cubicBezTo>
                  <a:cubicBezTo>
                    <a:pt x="56" y="144"/>
                    <a:pt x="56" y="300"/>
                    <a:pt x="0" y="439"/>
                  </a:cubicBezTo>
                  <a:cubicBezTo>
                    <a:pt x="18" y="444"/>
                    <a:pt x="18" y="444"/>
                    <a:pt x="18" y="444"/>
                  </a:cubicBezTo>
                  <a:cubicBezTo>
                    <a:pt x="75" y="302"/>
                    <a:pt x="75" y="142"/>
                    <a:pt x="18"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Freeform 12"/>
            <p:cNvSpPr/>
            <p:nvPr/>
          </p:nvSpPr>
          <p:spPr>
            <a:xfrm>
              <a:off x="9051925" y="2344738"/>
              <a:ext cx="255588" cy="2165350"/>
            </a:xfrm>
            <a:custGeom>
              <a:avLst/>
              <a:gdLst>
                <a:gd name="T0" fmla="*/ 18 w 68"/>
                <a:gd name="T1" fmla="*/ 0 h 572"/>
                <a:gd name="T2" fmla="*/ 0 w 68"/>
                <a:gd name="T3" fmla="*/ 4 h 572"/>
                <a:gd name="T4" fmla="*/ 0 w 68"/>
                <a:gd name="T5" fmla="*/ 567 h 572"/>
                <a:gd name="T6" fmla="*/ 18 w 68"/>
                <a:gd name="T7" fmla="*/ 572 h 572"/>
                <a:gd name="T8" fmla="*/ 68 w 68"/>
                <a:gd name="T9" fmla="*/ 286 h 572"/>
                <a:gd name="T10" fmla="*/ 18 w 68"/>
                <a:gd name="T11" fmla="*/ 0 h 572"/>
              </a:gdLst>
              <a:ahLst/>
              <a:cxnLst>
                <a:cxn ang="0">
                  <a:pos x="T0" y="T1"/>
                </a:cxn>
                <a:cxn ang="0">
                  <a:pos x="T2" y="T3"/>
                </a:cxn>
                <a:cxn ang="0">
                  <a:pos x="T4" y="T5"/>
                </a:cxn>
                <a:cxn ang="0">
                  <a:pos x="T6" y="T7"/>
                </a:cxn>
                <a:cxn ang="0">
                  <a:pos x="T8" y="T9"/>
                </a:cxn>
                <a:cxn ang="0">
                  <a:pos x="T10" y="T11"/>
                </a:cxn>
              </a:cxnLst>
              <a:rect l="0" t="0" r="r" b="b"/>
              <a:pathLst>
                <a:path w="68" h="572">
                  <a:moveTo>
                    <a:pt x="18" y="0"/>
                  </a:moveTo>
                  <a:cubicBezTo>
                    <a:pt x="0" y="4"/>
                    <a:pt x="0" y="4"/>
                    <a:pt x="0" y="4"/>
                  </a:cubicBezTo>
                  <a:cubicBezTo>
                    <a:pt x="65" y="186"/>
                    <a:pt x="65" y="386"/>
                    <a:pt x="0" y="567"/>
                  </a:cubicBezTo>
                  <a:cubicBezTo>
                    <a:pt x="18" y="572"/>
                    <a:pt x="18" y="572"/>
                    <a:pt x="18" y="572"/>
                  </a:cubicBezTo>
                  <a:cubicBezTo>
                    <a:pt x="51" y="482"/>
                    <a:pt x="68" y="385"/>
                    <a:pt x="68" y="286"/>
                  </a:cubicBezTo>
                  <a:cubicBezTo>
                    <a:pt x="68" y="187"/>
                    <a:pt x="51" y="90"/>
                    <a:pt x="18"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Freeform 13"/>
            <p:cNvSpPr>
              <a:spLocks noEditPoints="1"/>
            </p:cNvSpPr>
            <p:nvPr/>
          </p:nvSpPr>
          <p:spPr>
            <a:xfrm>
              <a:off x="5821363" y="3132138"/>
              <a:ext cx="576263" cy="585788"/>
            </a:xfrm>
            <a:custGeom>
              <a:avLst/>
              <a:gdLst>
                <a:gd name="T0" fmla="*/ 61 w 153"/>
                <a:gd name="T1" fmla="*/ 59 h 155"/>
                <a:gd name="T2" fmla="*/ 74 w 153"/>
                <a:gd name="T3" fmla="*/ 40 h 155"/>
                <a:gd name="T4" fmla="*/ 89 w 153"/>
                <a:gd name="T5" fmla="*/ 59 h 155"/>
                <a:gd name="T6" fmla="*/ 61 w 153"/>
                <a:gd name="T7" fmla="*/ 59 h 155"/>
                <a:gd name="T8" fmla="*/ 150 w 153"/>
                <a:gd name="T9" fmla="*/ 90 h 155"/>
                <a:gd name="T10" fmla="*/ 73 w 153"/>
                <a:gd name="T11" fmla="*/ 0 h 155"/>
                <a:gd name="T12" fmla="*/ 0 w 153"/>
                <a:gd name="T13" fmla="*/ 80 h 155"/>
                <a:gd name="T14" fmla="*/ 76 w 153"/>
                <a:gd name="T15" fmla="*/ 155 h 155"/>
                <a:gd name="T16" fmla="*/ 147 w 153"/>
                <a:gd name="T17" fmla="*/ 103 h 155"/>
                <a:gd name="T18" fmla="*/ 88 w 153"/>
                <a:gd name="T19" fmla="*/ 103 h 155"/>
                <a:gd name="T20" fmla="*/ 75 w 153"/>
                <a:gd name="T21" fmla="*/ 115 h 155"/>
                <a:gd name="T22" fmla="*/ 61 w 153"/>
                <a:gd name="T23" fmla="*/ 90 h 155"/>
                <a:gd name="T24" fmla="*/ 150 w 153"/>
                <a:gd name="T25" fmla="*/ 9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55">
                  <a:moveTo>
                    <a:pt x="61" y="59"/>
                  </a:moveTo>
                  <a:cubicBezTo>
                    <a:pt x="61" y="49"/>
                    <a:pt x="65" y="40"/>
                    <a:pt x="74" y="40"/>
                  </a:cubicBezTo>
                  <a:cubicBezTo>
                    <a:pt x="83" y="40"/>
                    <a:pt x="89" y="49"/>
                    <a:pt x="89" y="59"/>
                  </a:cubicBezTo>
                  <a:lnTo>
                    <a:pt x="61" y="59"/>
                  </a:lnTo>
                  <a:close/>
                  <a:moveTo>
                    <a:pt x="150" y="90"/>
                  </a:moveTo>
                  <a:cubicBezTo>
                    <a:pt x="153" y="34"/>
                    <a:pt x="118" y="0"/>
                    <a:pt x="73" y="0"/>
                  </a:cubicBezTo>
                  <a:cubicBezTo>
                    <a:pt x="32" y="0"/>
                    <a:pt x="0" y="31"/>
                    <a:pt x="0" y="80"/>
                  </a:cubicBezTo>
                  <a:cubicBezTo>
                    <a:pt x="0" y="131"/>
                    <a:pt x="36" y="155"/>
                    <a:pt x="76" y="155"/>
                  </a:cubicBezTo>
                  <a:cubicBezTo>
                    <a:pt x="105" y="155"/>
                    <a:pt x="139" y="138"/>
                    <a:pt x="147" y="103"/>
                  </a:cubicBezTo>
                  <a:cubicBezTo>
                    <a:pt x="88" y="103"/>
                    <a:pt x="88" y="103"/>
                    <a:pt x="88" y="103"/>
                  </a:cubicBezTo>
                  <a:cubicBezTo>
                    <a:pt x="86" y="110"/>
                    <a:pt x="82" y="115"/>
                    <a:pt x="75" y="115"/>
                  </a:cubicBezTo>
                  <a:cubicBezTo>
                    <a:pt x="62" y="115"/>
                    <a:pt x="61" y="102"/>
                    <a:pt x="61" y="90"/>
                  </a:cubicBezTo>
                  <a:lnTo>
                    <a:pt x="150" y="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Freeform 14"/>
            <p:cNvSpPr/>
            <p:nvPr/>
          </p:nvSpPr>
          <p:spPr>
            <a:xfrm>
              <a:off x="2327275" y="3132138"/>
              <a:ext cx="436563" cy="585788"/>
            </a:xfrm>
            <a:custGeom>
              <a:avLst/>
              <a:gdLst>
                <a:gd name="T0" fmla="*/ 116 w 116"/>
                <a:gd name="T1" fmla="*/ 63 h 155"/>
                <a:gd name="T2" fmla="*/ 84 w 116"/>
                <a:gd name="T3" fmla="*/ 48 h 155"/>
                <a:gd name="T4" fmla="*/ 55 w 116"/>
                <a:gd name="T5" fmla="*/ 78 h 155"/>
                <a:gd name="T6" fmla="*/ 85 w 116"/>
                <a:gd name="T7" fmla="*/ 107 h 155"/>
                <a:gd name="T8" fmla="*/ 116 w 116"/>
                <a:gd name="T9" fmla="*/ 93 h 155"/>
                <a:gd name="T10" fmla="*/ 115 w 116"/>
                <a:gd name="T11" fmla="*/ 149 h 155"/>
                <a:gd name="T12" fmla="*/ 76 w 116"/>
                <a:gd name="T13" fmla="*/ 155 h 155"/>
                <a:gd name="T14" fmla="*/ 0 w 116"/>
                <a:gd name="T15" fmla="*/ 79 h 155"/>
                <a:gd name="T16" fmla="*/ 78 w 116"/>
                <a:gd name="T17" fmla="*/ 0 h 155"/>
                <a:gd name="T18" fmla="*/ 115 w 116"/>
                <a:gd name="T19" fmla="*/ 6 h 155"/>
                <a:gd name="T20" fmla="*/ 116 w 116"/>
                <a:gd name="T21" fmla="*/ 6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5">
                  <a:moveTo>
                    <a:pt x="116" y="63"/>
                  </a:moveTo>
                  <a:cubicBezTo>
                    <a:pt x="108" y="55"/>
                    <a:pt x="97" y="48"/>
                    <a:pt x="84" y="48"/>
                  </a:cubicBezTo>
                  <a:cubicBezTo>
                    <a:pt x="68" y="48"/>
                    <a:pt x="55" y="61"/>
                    <a:pt x="55" y="78"/>
                  </a:cubicBezTo>
                  <a:cubicBezTo>
                    <a:pt x="55" y="94"/>
                    <a:pt x="69" y="107"/>
                    <a:pt x="85" y="107"/>
                  </a:cubicBezTo>
                  <a:cubicBezTo>
                    <a:pt x="98" y="107"/>
                    <a:pt x="108" y="101"/>
                    <a:pt x="116" y="93"/>
                  </a:cubicBezTo>
                  <a:cubicBezTo>
                    <a:pt x="115" y="149"/>
                    <a:pt x="115" y="149"/>
                    <a:pt x="115" y="149"/>
                  </a:cubicBezTo>
                  <a:cubicBezTo>
                    <a:pt x="106" y="153"/>
                    <a:pt x="86" y="155"/>
                    <a:pt x="76" y="155"/>
                  </a:cubicBezTo>
                  <a:cubicBezTo>
                    <a:pt x="33" y="155"/>
                    <a:pt x="0" y="122"/>
                    <a:pt x="0" y="79"/>
                  </a:cubicBezTo>
                  <a:cubicBezTo>
                    <a:pt x="0" y="35"/>
                    <a:pt x="34" y="0"/>
                    <a:pt x="78" y="0"/>
                  </a:cubicBezTo>
                  <a:cubicBezTo>
                    <a:pt x="91" y="0"/>
                    <a:pt x="103" y="2"/>
                    <a:pt x="115" y="6"/>
                  </a:cubicBezTo>
                  <a:lnTo>
                    <a:pt x="116" y="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Freeform 15"/>
            <p:cNvSpPr>
              <a:spLocks noEditPoints="1"/>
            </p:cNvSpPr>
            <p:nvPr/>
          </p:nvSpPr>
          <p:spPr>
            <a:xfrm>
              <a:off x="3117850" y="3143251"/>
              <a:ext cx="625475" cy="568325"/>
            </a:xfrm>
            <a:custGeom>
              <a:avLst/>
              <a:gdLst>
                <a:gd name="T0" fmla="*/ 72 w 166"/>
                <a:gd name="T1" fmla="*/ 95 h 150"/>
                <a:gd name="T2" fmla="*/ 82 w 166"/>
                <a:gd name="T3" fmla="*/ 50 h 150"/>
                <a:gd name="T4" fmla="*/ 84 w 166"/>
                <a:gd name="T5" fmla="*/ 50 h 150"/>
                <a:gd name="T6" fmla="*/ 87 w 166"/>
                <a:gd name="T7" fmla="*/ 69 h 150"/>
                <a:gd name="T8" fmla="*/ 94 w 166"/>
                <a:gd name="T9" fmla="*/ 95 h 150"/>
                <a:gd name="T10" fmla="*/ 72 w 166"/>
                <a:gd name="T11" fmla="*/ 95 h 150"/>
                <a:gd name="T12" fmla="*/ 62 w 166"/>
                <a:gd name="T13" fmla="*/ 131 h 150"/>
                <a:gd name="T14" fmla="*/ 103 w 166"/>
                <a:gd name="T15" fmla="*/ 131 h 150"/>
                <a:gd name="T16" fmla="*/ 108 w 166"/>
                <a:gd name="T17" fmla="*/ 150 h 150"/>
                <a:gd name="T18" fmla="*/ 166 w 166"/>
                <a:gd name="T19" fmla="*/ 150 h 150"/>
                <a:gd name="T20" fmla="*/ 112 w 166"/>
                <a:gd name="T21" fmla="*/ 0 h 150"/>
                <a:gd name="T22" fmla="*/ 52 w 166"/>
                <a:gd name="T23" fmla="*/ 0 h 150"/>
                <a:gd name="T24" fmla="*/ 0 w 166"/>
                <a:gd name="T25" fmla="*/ 150 h 150"/>
                <a:gd name="T26" fmla="*/ 58 w 166"/>
                <a:gd name="T27" fmla="*/ 150 h 150"/>
                <a:gd name="T28" fmla="*/ 62 w 166"/>
                <a:gd name="T29" fmla="*/ 1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50">
                  <a:moveTo>
                    <a:pt x="72" y="95"/>
                  </a:moveTo>
                  <a:cubicBezTo>
                    <a:pt x="82" y="50"/>
                    <a:pt x="82" y="50"/>
                    <a:pt x="82" y="50"/>
                  </a:cubicBezTo>
                  <a:cubicBezTo>
                    <a:pt x="84" y="50"/>
                    <a:pt x="84" y="50"/>
                    <a:pt x="84" y="50"/>
                  </a:cubicBezTo>
                  <a:cubicBezTo>
                    <a:pt x="85" y="56"/>
                    <a:pt x="86" y="62"/>
                    <a:pt x="87" y="69"/>
                  </a:cubicBezTo>
                  <a:cubicBezTo>
                    <a:pt x="94" y="95"/>
                    <a:pt x="94" y="95"/>
                    <a:pt x="94" y="95"/>
                  </a:cubicBezTo>
                  <a:lnTo>
                    <a:pt x="72" y="95"/>
                  </a:lnTo>
                  <a:close/>
                  <a:moveTo>
                    <a:pt x="62" y="131"/>
                  </a:moveTo>
                  <a:cubicBezTo>
                    <a:pt x="103" y="131"/>
                    <a:pt x="103" y="131"/>
                    <a:pt x="103" y="131"/>
                  </a:cubicBezTo>
                  <a:cubicBezTo>
                    <a:pt x="108" y="150"/>
                    <a:pt x="108" y="150"/>
                    <a:pt x="108" y="150"/>
                  </a:cubicBezTo>
                  <a:cubicBezTo>
                    <a:pt x="166" y="150"/>
                    <a:pt x="166" y="150"/>
                    <a:pt x="166" y="150"/>
                  </a:cubicBezTo>
                  <a:cubicBezTo>
                    <a:pt x="112" y="0"/>
                    <a:pt x="112" y="0"/>
                    <a:pt x="112" y="0"/>
                  </a:cubicBezTo>
                  <a:cubicBezTo>
                    <a:pt x="52" y="0"/>
                    <a:pt x="52" y="0"/>
                    <a:pt x="52" y="0"/>
                  </a:cubicBezTo>
                  <a:cubicBezTo>
                    <a:pt x="0" y="150"/>
                    <a:pt x="0" y="150"/>
                    <a:pt x="0" y="150"/>
                  </a:cubicBezTo>
                  <a:cubicBezTo>
                    <a:pt x="58" y="150"/>
                    <a:pt x="58" y="150"/>
                    <a:pt x="58" y="150"/>
                  </a:cubicBezTo>
                  <a:lnTo>
                    <a:pt x="62" y="1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Freeform 16"/>
            <p:cNvSpPr>
              <a:spLocks noEditPoints="1"/>
            </p:cNvSpPr>
            <p:nvPr/>
          </p:nvSpPr>
          <p:spPr>
            <a:xfrm>
              <a:off x="4105275" y="3143251"/>
              <a:ext cx="487363" cy="568325"/>
            </a:xfrm>
            <a:custGeom>
              <a:avLst/>
              <a:gdLst>
                <a:gd name="T0" fmla="*/ 51 w 129"/>
                <a:gd name="T1" fmla="*/ 57 h 150"/>
                <a:gd name="T2" fmla="*/ 51 w 129"/>
                <a:gd name="T3" fmla="*/ 36 h 150"/>
                <a:gd name="T4" fmla="*/ 54 w 129"/>
                <a:gd name="T5" fmla="*/ 36 h 150"/>
                <a:gd name="T6" fmla="*/ 72 w 129"/>
                <a:gd name="T7" fmla="*/ 46 h 150"/>
                <a:gd name="T8" fmla="*/ 55 w 129"/>
                <a:gd name="T9" fmla="*/ 57 h 150"/>
                <a:gd name="T10" fmla="*/ 51 w 129"/>
                <a:gd name="T11" fmla="*/ 57 h 150"/>
                <a:gd name="T12" fmla="*/ 0 w 129"/>
                <a:gd name="T13" fmla="*/ 150 h 150"/>
                <a:gd name="T14" fmla="*/ 74 w 129"/>
                <a:gd name="T15" fmla="*/ 150 h 150"/>
                <a:gd name="T16" fmla="*/ 129 w 129"/>
                <a:gd name="T17" fmla="*/ 108 h 150"/>
                <a:gd name="T18" fmla="*/ 102 w 129"/>
                <a:gd name="T19" fmla="*/ 73 h 150"/>
                <a:gd name="T20" fmla="*/ 102 w 129"/>
                <a:gd name="T21" fmla="*/ 71 h 150"/>
                <a:gd name="T22" fmla="*/ 122 w 129"/>
                <a:gd name="T23" fmla="*/ 41 h 150"/>
                <a:gd name="T24" fmla="*/ 63 w 129"/>
                <a:gd name="T25" fmla="*/ 0 h 150"/>
                <a:gd name="T26" fmla="*/ 0 w 129"/>
                <a:gd name="T27" fmla="*/ 0 h 150"/>
                <a:gd name="T28" fmla="*/ 0 w 129"/>
                <a:gd name="T29" fmla="*/ 150 h 150"/>
                <a:gd name="T30" fmla="*/ 51 w 129"/>
                <a:gd name="T31" fmla="*/ 89 h 150"/>
                <a:gd name="T32" fmla="*/ 56 w 129"/>
                <a:gd name="T33" fmla="*/ 89 h 150"/>
                <a:gd name="T34" fmla="*/ 79 w 129"/>
                <a:gd name="T35" fmla="*/ 101 h 150"/>
                <a:gd name="T36" fmla="*/ 57 w 129"/>
                <a:gd name="T37" fmla="*/ 114 h 150"/>
                <a:gd name="T38" fmla="*/ 51 w 129"/>
                <a:gd name="T39" fmla="*/ 114 h 150"/>
                <a:gd name="T40" fmla="*/ 51 w 129"/>
                <a:gd name="T41" fmla="*/ 8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150">
                  <a:moveTo>
                    <a:pt x="51" y="57"/>
                  </a:moveTo>
                  <a:cubicBezTo>
                    <a:pt x="51" y="36"/>
                    <a:pt x="51" y="36"/>
                    <a:pt x="51" y="36"/>
                  </a:cubicBezTo>
                  <a:cubicBezTo>
                    <a:pt x="54" y="36"/>
                    <a:pt x="54" y="36"/>
                    <a:pt x="54" y="36"/>
                  </a:cubicBezTo>
                  <a:cubicBezTo>
                    <a:pt x="62" y="36"/>
                    <a:pt x="72" y="35"/>
                    <a:pt x="72" y="46"/>
                  </a:cubicBezTo>
                  <a:cubicBezTo>
                    <a:pt x="72" y="57"/>
                    <a:pt x="63" y="57"/>
                    <a:pt x="55" y="57"/>
                  </a:cubicBezTo>
                  <a:lnTo>
                    <a:pt x="51" y="57"/>
                  </a:lnTo>
                  <a:close/>
                  <a:moveTo>
                    <a:pt x="0" y="150"/>
                  </a:moveTo>
                  <a:cubicBezTo>
                    <a:pt x="74" y="150"/>
                    <a:pt x="74" y="150"/>
                    <a:pt x="74" y="150"/>
                  </a:cubicBezTo>
                  <a:cubicBezTo>
                    <a:pt x="100" y="150"/>
                    <a:pt x="129" y="139"/>
                    <a:pt x="129" y="108"/>
                  </a:cubicBezTo>
                  <a:cubicBezTo>
                    <a:pt x="129" y="90"/>
                    <a:pt x="119" y="78"/>
                    <a:pt x="102" y="73"/>
                  </a:cubicBezTo>
                  <a:cubicBezTo>
                    <a:pt x="102" y="71"/>
                    <a:pt x="102" y="71"/>
                    <a:pt x="102" y="71"/>
                  </a:cubicBezTo>
                  <a:cubicBezTo>
                    <a:pt x="116" y="67"/>
                    <a:pt x="122" y="54"/>
                    <a:pt x="122" y="41"/>
                  </a:cubicBezTo>
                  <a:cubicBezTo>
                    <a:pt x="122" y="7"/>
                    <a:pt x="92" y="0"/>
                    <a:pt x="63" y="0"/>
                  </a:cubicBezTo>
                  <a:cubicBezTo>
                    <a:pt x="0" y="0"/>
                    <a:pt x="0" y="0"/>
                    <a:pt x="0" y="0"/>
                  </a:cubicBezTo>
                  <a:lnTo>
                    <a:pt x="0" y="150"/>
                  </a:lnTo>
                  <a:close/>
                  <a:moveTo>
                    <a:pt x="51" y="89"/>
                  </a:moveTo>
                  <a:cubicBezTo>
                    <a:pt x="56" y="89"/>
                    <a:pt x="56" y="89"/>
                    <a:pt x="56" y="89"/>
                  </a:cubicBezTo>
                  <a:cubicBezTo>
                    <a:pt x="65" y="89"/>
                    <a:pt x="79" y="89"/>
                    <a:pt x="79" y="101"/>
                  </a:cubicBezTo>
                  <a:cubicBezTo>
                    <a:pt x="79" y="114"/>
                    <a:pt x="66" y="114"/>
                    <a:pt x="57" y="114"/>
                  </a:cubicBezTo>
                  <a:cubicBezTo>
                    <a:pt x="51" y="114"/>
                    <a:pt x="51" y="114"/>
                    <a:pt x="51" y="114"/>
                  </a:cubicBezTo>
                  <a:lnTo>
                    <a:pt x="51" y="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Freeform 17"/>
            <p:cNvSpPr/>
            <p:nvPr/>
          </p:nvSpPr>
          <p:spPr>
            <a:xfrm>
              <a:off x="4991100" y="3143251"/>
              <a:ext cx="381000" cy="568325"/>
            </a:xfrm>
            <a:custGeom>
              <a:avLst/>
              <a:gdLst>
                <a:gd name="T0" fmla="*/ 0 w 240"/>
                <a:gd name="T1" fmla="*/ 0 h 358"/>
                <a:gd name="T2" fmla="*/ 131 w 240"/>
                <a:gd name="T3" fmla="*/ 0 h 358"/>
                <a:gd name="T4" fmla="*/ 131 w 240"/>
                <a:gd name="T5" fmla="*/ 241 h 358"/>
                <a:gd name="T6" fmla="*/ 240 w 240"/>
                <a:gd name="T7" fmla="*/ 241 h 358"/>
                <a:gd name="T8" fmla="*/ 240 w 240"/>
                <a:gd name="T9" fmla="*/ 358 h 358"/>
                <a:gd name="T10" fmla="*/ 0 w 240"/>
                <a:gd name="T11" fmla="*/ 358 h 358"/>
                <a:gd name="T12" fmla="*/ 0 w 240"/>
                <a:gd name="T13" fmla="*/ 0 h 358"/>
              </a:gdLst>
              <a:ahLst/>
              <a:cxnLst>
                <a:cxn ang="0">
                  <a:pos x="T0" y="T1"/>
                </a:cxn>
                <a:cxn ang="0">
                  <a:pos x="T2" y="T3"/>
                </a:cxn>
                <a:cxn ang="0">
                  <a:pos x="T4" y="T5"/>
                </a:cxn>
                <a:cxn ang="0">
                  <a:pos x="T6" y="T7"/>
                </a:cxn>
                <a:cxn ang="0">
                  <a:pos x="T8" y="T9"/>
                </a:cxn>
                <a:cxn ang="0">
                  <a:pos x="T10" y="T11"/>
                </a:cxn>
                <a:cxn ang="0">
                  <a:pos x="T12" y="T13"/>
                </a:cxn>
              </a:cxnLst>
              <a:rect l="0" t="0" r="r" b="b"/>
              <a:pathLst>
                <a:path w="240" h="358">
                  <a:moveTo>
                    <a:pt x="0" y="0"/>
                  </a:moveTo>
                  <a:lnTo>
                    <a:pt x="131" y="0"/>
                  </a:lnTo>
                  <a:lnTo>
                    <a:pt x="131" y="241"/>
                  </a:lnTo>
                  <a:lnTo>
                    <a:pt x="240" y="241"/>
                  </a:lnTo>
                  <a:lnTo>
                    <a:pt x="240" y="358"/>
                  </a:lnTo>
                  <a:lnTo>
                    <a:pt x="0" y="358"/>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Freeform 18"/>
            <p:cNvSpPr/>
            <p:nvPr/>
          </p:nvSpPr>
          <p:spPr>
            <a:xfrm>
              <a:off x="6823075" y="3132138"/>
              <a:ext cx="438150" cy="585788"/>
            </a:xfrm>
            <a:custGeom>
              <a:avLst/>
              <a:gdLst>
                <a:gd name="T0" fmla="*/ 116 w 116"/>
                <a:gd name="T1" fmla="*/ 63 h 155"/>
                <a:gd name="T2" fmla="*/ 84 w 116"/>
                <a:gd name="T3" fmla="*/ 48 h 155"/>
                <a:gd name="T4" fmla="*/ 54 w 116"/>
                <a:gd name="T5" fmla="*/ 78 h 155"/>
                <a:gd name="T6" fmla="*/ 85 w 116"/>
                <a:gd name="T7" fmla="*/ 107 h 155"/>
                <a:gd name="T8" fmla="*/ 116 w 116"/>
                <a:gd name="T9" fmla="*/ 93 h 155"/>
                <a:gd name="T10" fmla="*/ 115 w 116"/>
                <a:gd name="T11" fmla="*/ 149 h 155"/>
                <a:gd name="T12" fmla="*/ 76 w 116"/>
                <a:gd name="T13" fmla="*/ 155 h 155"/>
                <a:gd name="T14" fmla="*/ 0 w 116"/>
                <a:gd name="T15" fmla="*/ 79 h 155"/>
                <a:gd name="T16" fmla="*/ 78 w 116"/>
                <a:gd name="T17" fmla="*/ 0 h 155"/>
                <a:gd name="T18" fmla="*/ 115 w 116"/>
                <a:gd name="T19" fmla="*/ 6 h 155"/>
                <a:gd name="T20" fmla="*/ 116 w 116"/>
                <a:gd name="T21" fmla="*/ 6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5">
                  <a:moveTo>
                    <a:pt x="116" y="63"/>
                  </a:moveTo>
                  <a:cubicBezTo>
                    <a:pt x="107" y="55"/>
                    <a:pt x="96" y="48"/>
                    <a:pt x="84" y="48"/>
                  </a:cubicBezTo>
                  <a:cubicBezTo>
                    <a:pt x="68" y="48"/>
                    <a:pt x="54" y="61"/>
                    <a:pt x="54" y="78"/>
                  </a:cubicBezTo>
                  <a:cubicBezTo>
                    <a:pt x="54" y="94"/>
                    <a:pt x="69" y="107"/>
                    <a:pt x="85" y="107"/>
                  </a:cubicBezTo>
                  <a:cubicBezTo>
                    <a:pt x="97" y="107"/>
                    <a:pt x="107" y="101"/>
                    <a:pt x="116" y="93"/>
                  </a:cubicBezTo>
                  <a:cubicBezTo>
                    <a:pt x="115" y="149"/>
                    <a:pt x="115" y="149"/>
                    <a:pt x="115" y="149"/>
                  </a:cubicBezTo>
                  <a:cubicBezTo>
                    <a:pt x="106" y="153"/>
                    <a:pt x="85" y="155"/>
                    <a:pt x="76" y="155"/>
                  </a:cubicBezTo>
                  <a:cubicBezTo>
                    <a:pt x="33" y="155"/>
                    <a:pt x="0" y="122"/>
                    <a:pt x="0" y="79"/>
                  </a:cubicBezTo>
                  <a:cubicBezTo>
                    <a:pt x="0" y="35"/>
                    <a:pt x="34" y="0"/>
                    <a:pt x="78" y="0"/>
                  </a:cubicBezTo>
                  <a:cubicBezTo>
                    <a:pt x="90" y="0"/>
                    <a:pt x="103" y="2"/>
                    <a:pt x="115" y="6"/>
                  </a:cubicBezTo>
                  <a:lnTo>
                    <a:pt x="116" y="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Freeform 19"/>
            <p:cNvSpPr>
              <a:spLocks noEditPoints="1"/>
            </p:cNvSpPr>
            <p:nvPr/>
          </p:nvSpPr>
          <p:spPr>
            <a:xfrm>
              <a:off x="7566025" y="3143251"/>
              <a:ext cx="625475" cy="568325"/>
            </a:xfrm>
            <a:custGeom>
              <a:avLst/>
              <a:gdLst>
                <a:gd name="T0" fmla="*/ 72 w 166"/>
                <a:gd name="T1" fmla="*/ 95 h 150"/>
                <a:gd name="T2" fmla="*/ 82 w 166"/>
                <a:gd name="T3" fmla="*/ 50 h 150"/>
                <a:gd name="T4" fmla="*/ 84 w 166"/>
                <a:gd name="T5" fmla="*/ 50 h 150"/>
                <a:gd name="T6" fmla="*/ 88 w 166"/>
                <a:gd name="T7" fmla="*/ 69 h 150"/>
                <a:gd name="T8" fmla="*/ 94 w 166"/>
                <a:gd name="T9" fmla="*/ 95 h 150"/>
                <a:gd name="T10" fmla="*/ 72 w 166"/>
                <a:gd name="T11" fmla="*/ 95 h 150"/>
                <a:gd name="T12" fmla="*/ 62 w 166"/>
                <a:gd name="T13" fmla="*/ 131 h 150"/>
                <a:gd name="T14" fmla="*/ 103 w 166"/>
                <a:gd name="T15" fmla="*/ 131 h 150"/>
                <a:gd name="T16" fmla="*/ 108 w 166"/>
                <a:gd name="T17" fmla="*/ 150 h 150"/>
                <a:gd name="T18" fmla="*/ 166 w 166"/>
                <a:gd name="T19" fmla="*/ 150 h 150"/>
                <a:gd name="T20" fmla="*/ 113 w 166"/>
                <a:gd name="T21" fmla="*/ 0 h 150"/>
                <a:gd name="T22" fmla="*/ 52 w 166"/>
                <a:gd name="T23" fmla="*/ 0 h 150"/>
                <a:gd name="T24" fmla="*/ 0 w 166"/>
                <a:gd name="T25" fmla="*/ 150 h 150"/>
                <a:gd name="T26" fmla="*/ 58 w 166"/>
                <a:gd name="T27" fmla="*/ 150 h 150"/>
                <a:gd name="T28" fmla="*/ 62 w 166"/>
                <a:gd name="T29" fmla="*/ 1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50">
                  <a:moveTo>
                    <a:pt x="72" y="95"/>
                  </a:moveTo>
                  <a:cubicBezTo>
                    <a:pt x="82" y="50"/>
                    <a:pt x="82" y="50"/>
                    <a:pt x="82" y="50"/>
                  </a:cubicBezTo>
                  <a:cubicBezTo>
                    <a:pt x="84" y="50"/>
                    <a:pt x="84" y="50"/>
                    <a:pt x="84" y="50"/>
                  </a:cubicBezTo>
                  <a:cubicBezTo>
                    <a:pt x="85" y="56"/>
                    <a:pt x="86" y="62"/>
                    <a:pt x="88" y="69"/>
                  </a:cubicBezTo>
                  <a:cubicBezTo>
                    <a:pt x="94" y="95"/>
                    <a:pt x="94" y="95"/>
                    <a:pt x="94" y="95"/>
                  </a:cubicBezTo>
                  <a:lnTo>
                    <a:pt x="72" y="95"/>
                  </a:lnTo>
                  <a:close/>
                  <a:moveTo>
                    <a:pt x="62" y="131"/>
                  </a:moveTo>
                  <a:cubicBezTo>
                    <a:pt x="103" y="131"/>
                    <a:pt x="103" y="131"/>
                    <a:pt x="103" y="131"/>
                  </a:cubicBezTo>
                  <a:cubicBezTo>
                    <a:pt x="108" y="150"/>
                    <a:pt x="108" y="150"/>
                    <a:pt x="108" y="150"/>
                  </a:cubicBezTo>
                  <a:cubicBezTo>
                    <a:pt x="166" y="150"/>
                    <a:pt x="166" y="150"/>
                    <a:pt x="166" y="150"/>
                  </a:cubicBezTo>
                  <a:cubicBezTo>
                    <a:pt x="113" y="0"/>
                    <a:pt x="113" y="0"/>
                    <a:pt x="113" y="0"/>
                  </a:cubicBezTo>
                  <a:cubicBezTo>
                    <a:pt x="52" y="0"/>
                    <a:pt x="52" y="0"/>
                    <a:pt x="52" y="0"/>
                  </a:cubicBezTo>
                  <a:cubicBezTo>
                    <a:pt x="0" y="150"/>
                    <a:pt x="0" y="150"/>
                    <a:pt x="0" y="150"/>
                  </a:cubicBezTo>
                  <a:cubicBezTo>
                    <a:pt x="58" y="150"/>
                    <a:pt x="58" y="150"/>
                    <a:pt x="58" y="150"/>
                  </a:cubicBezTo>
                  <a:lnTo>
                    <a:pt x="62" y="1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Freeform 20"/>
            <p:cNvSpPr/>
            <p:nvPr/>
          </p:nvSpPr>
          <p:spPr>
            <a:xfrm>
              <a:off x="8545513" y="3132138"/>
              <a:ext cx="463550" cy="585788"/>
            </a:xfrm>
            <a:custGeom>
              <a:avLst/>
              <a:gdLst>
                <a:gd name="T0" fmla="*/ 17 w 123"/>
                <a:gd name="T1" fmla="*/ 99 h 155"/>
                <a:gd name="T2" fmla="*/ 20 w 123"/>
                <a:gd name="T3" fmla="*/ 101 h 155"/>
                <a:gd name="T4" fmla="*/ 54 w 123"/>
                <a:gd name="T5" fmla="*/ 115 h 155"/>
                <a:gd name="T6" fmla="*/ 68 w 123"/>
                <a:gd name="T7" fmla="*/ 106 h 155"/>
                <a:gd name="T8" fmla="*/ 56 w 123"/>
                <a:gd name="T9" fmla="*/ 97 h 155"/>
                <a:gd name="T10" fmla="*/ 45 w 123"/>
                <a:gd name="T11" fmla="*/ 95 h 155"/>
                <a:gd name="T12" fmla="*/ 6 w 123"/>
                <a:gd name="T13" fmla="*/ 56 h 155"/>
                <a:gd name="T14" fmla="*/ 71 w 123"/>
                <a:gd name="T15" fmla="*/ 0 h 155"/>
                <a:gd name="T16" fmla="*/ 118 w 123"/>
                <a:gd name="T17" fmla="*/ 13 h 155"/>
                <a:gd name="T18" fmla="*/ 103 w 123"/>
                <a:gd name="T19" fmla="*/ 52 h 155"/>
                <a:gd name="T20" fmla="*/ 72 w 123"/>
                <a:gd name="T21" fmla="*/ 40 h 155"/>
                <a:gd name="T22" fmla="*/ 60 w 123"/>
                <a:gd name="T23" fmla="*/ 48 h 155"/>
                <a:gd name="T24" fmla="*/ 71 w 123"/>
                <a:gd name="T25" fmla="*/ 56 h 155"/>
                <a:gd name="T26" fmla="*/ 83 w 123"/>
                <a:gd name="T27" fmla="*/ 59 h 155"/>
                <a:gd name="T28" fmla="*/ 123 w 123"/>
                <a:gd name="T29" fmla="*/ 101 h 155"/>
                <a:gd name="T30" fmla="*/ 58 w 123"/>
                <a:gd name="T31" fmla="*/ 155 h 155"/>
                <a:gd name="T32" fmla="*/ 0 w 123"/>
                <a:gd name="T33" fmla="*/ 141 h 155"/>
                <a:gd name="T34" fmla="*/ 17 w 123"/>
                <a:gd name="T35" fmla="*/ 9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 h="155">
                  <a:moveTo>
                    <a:pt x="17" y="99"/>
                  </a:moveTo>
                  <a:cubicBezTo>
                    <a:pt x="20" y="101"/>
                    <a:pt x="20" y="101"/>
                    <a:pt x="20" y="101"/>
                  </a:cubicBezTo>
                  <a:cubicBezTo>
                    <a:pt x="30" y="109"/>
                    <a:pt x="41" y="115"/>
                    <a:pt x="54" y="115"/>
                  </a:cubicBezTo>
                  <a:cubicBezTo>
                    <a:pt x="59" y="115"/>
                    <a:pt x="68" y="113"/>
                    <a:pt x="68" y="106"/>
                  </a:cubicBezTo>
                  <a:cubicBezTo>
                    <a:pt x="68" y="99"/>
                    <a:pt x="61" y="98"/>
                    <a:pt x="56" y="97"/>
                  </a:cubicBezTo>
                  <a:cubicBezTo>
                    <a:pt x="45" y="95"/>
                    <a:pt x="45" y="95"/>
                    <a:pt x="45" y="95"/>
                  </a:cubicBezTo>
                  <a:cubicBezTo>
                    <a:pt x="24" y="92"/>
                    <a:pt x="6" y="79"/>
                    <a:pt x="6" y="56"/>
                  </a:cubicBezTo>
                  <a:cubicBezTo>
                    <a:pt x="6" y="20"/>
                    <a:pt x="38" y="0"/>
                    <a:pt x="71" y="0"/>
                  </a:cubicBezTo>
                  <a:cubicBezTo>
                    <a:pt x="88" y="0"/>
                    <a:pt x="103" y="4"/>
                    <a:pt x="118" y="13"/>
                  </a:cubicBezTo>
                  <a:cubicBezTo>
                    <a:pt x="103" y="52"/>
                    <a:pt x="103" y="52"/>
                    <a:pt x="103" y="52"/>
                  </a:cubicBezTo>
                  <a:cubicBezTo>
                    <a:pt x="94" y="45"/>
                    <a:pt x="84" y="40"/>
                    <a:pt x="72" y="40"/>
                  </a:cubicBezTo>
                  <a:cubicBezTo>
                    <a:pt x="67" y="40"/>
                    <a:pt x="60" y="42"/>
                    <a:pt x="60" y="48"/>
                  </a:cubicBezTo>
                  <a:cubicBezTo>
                    <a:pt x="60" y="54"/>
                    <a:pt x="67" y="55"/>
                    <a:pt x="71" y="56"/>
                  </a:cubicBezTo>
                  <a:cubicBezTo>
                    <a:pt x="83" y="59"/>
                    <a:pt x="83" y="59"/>
                    <a:pt x="83" y="59"/>
                  </a:cubicBezTo>
                  <a:cubicBezTo>
                    <a:pt x="106" y="64"/>
                    <a:pt x="123" y="76"/>
                    <a:pt x="123" y="101"/>
                  </a:cubicBezTo>
                  <a:cubicBezTo>
                    <a:pt x="123" y="137"/>
                    <a:pt x="90" y="155"/>
                    <a:pt x="58" y="155"/>
                  </a:cubicBezTo>
                  <a:cubicBezTo>
                    <a:pt x="39" y="155"/>
                    <a:pt x="17" y="150"/>
                    <a:pt x="0" y="141"/>
                  </a:cubicBezTo>
                  <a:lnTo>
                    <a:pt x="17" y="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Freeform 21"/>
            <p:cNvSpPr/>
            <p:nvPr/>
          </p:nvSpPr>
          <p:spPr>
            <a:xfrm>
              <a:off x="9436100" y="3143251"/>
              <a:ext cx="428625" cy="568325"/>
            </a:xfrm>
            <a:custGeom>
              <a:avLst/>
              <a:gdLst>
                <a:gd name="T0" fmla="*/ 0 w 270"/>
                <a:gd name="T1" fmla="*/ 0 h 358"/>
                <a:gd name="T2" fmla="*/ 270 w 270"/>
                <a:gd name="T3" fmla="*/ 0 h 358"/>
                <a:gd name="T4" fmla="*/ 270 w 270"/>
                <a:gd name="T5" fmla="*/ 114 h 358"/>
                <a:gd name="T6" fmla="*/ 199 w 270"/>
                <a:gd name="T7" fmla="*/ 112 h 358"/>
                <a:gd name="T8" fmla="*/ 199 w 270"/>
                <a:gd name="T9" fmla="*/ 358 h 358"/>
                <a:gd name="T10" fmla="*/ 71 w 270"/>
                <a:gd name="T11" fmla="*/ 358 h 358"/>
                <a:gd name="T12" fmla="*/ 71 w 270"/>
                <a:gd name="T13" fmla="*/ 112 h 358"/>
                <a:gd name="T14" fmla="*/ 0 w 270"/>
                <a:gd name="T15" fmla="*/ 114 h 358"/>
                <a:gd name="T16" fmla="*/ 0 w 270"/>
                <a:gd name="T17"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358">
                  <a:moveTo>
                    <a:pt x="0" y="0"/>
                  </a:moveTo>
                  <a:lnTo>
                    <a:pt x="270" y="0"/>
                  </a:lnTo>
                  <a:lnTo>
                    <a:pt x="270" y="114"/>
                  </a:lnTo>
                  <a:lnTo>
                    <a:pt x="199" y="112"/>
                  </a:lnTo>
                  <a:lnTo>
                    <a:pt x="199" y="358"/>
                  </a:lnTo>
                  <a:lnTo>
                    <a:pt x="71" y="358"/>
                  </a:lnTo>
                  <a:lnTo>
                    <a:pt x="71" y="112"/>
                  </a:lnTo>
                  <a:lnTo>
                    <a:pt x="0" y="114"/>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315" name="テキスト ボックス 28"/>
          <p:cNvSpPr txBox="1"/>
          <p:nvPr userDrawn="1"/>
        </p:nvSpPr>
        <p:spPr>
          <a:xfrm>
            <a:off x="133147" y="6575931"/>
            <a:ext cx="2545890" cy="246221"/>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bg1">
                    <a:lumMod val="65000"/>
                  </a:schemeClr>
                </a:solidFill>
                <a:effectLst/>
                <a:uLnTx/>
                <a:uFillTx/>
                <a:latin typeface="Segoe UI"/>
                <a:ea typeface="游ゴシック"/>
                <a:cs typeface="+mn-cs"/>
              </a:rPr>
              <a:t>All right reserved. © Japan </a:t>
            </a:r>
            <a:r>
              <a:rPr kumimoji="1" lang="en-US" altLang="ja-JP" sz="1000" b="0" i="0" u="none" strike="noStrike" kern="1200" cap="none" spc="0" normalizeH="0" baseline="0" noProof="0" dirty="0" err="1">
                <a:ln>
                  <a:noFill/>
                </a:ln>
                <a:solidFill>
                  <a:schemeClr val="bg1">
                    <a:lumMod val="65000"/>
                  </a:schemeClr>
                </a:solidFill>
                <a:effectLst/>
                <a:uLnTx/>
                <a:uFillTx/>
                <a:latin typeface="Segoe UI"/>
                <a:ea typeface="游ゴシック"/>
                <a:cs typeface="+mn-cs"/>
              </a:rPr>
              <a:t>CableCast</a:t>
            </a:r>
            <a:r>
              <a:rPr kumimoji="1" lang="en-US" altLang="ja-JP" sz="1000" b="0" i="0" u="none" strike="noStrike" kern="1200" cap="none" spc="0" normalizeH="0" baseline="0" noProof="0" dirty="0">
                <a:ln>
                  <a:noFill/>
                </a:ln>
                <a:solidFill>
                  <a:schemeClr val="bg1">
                    <a:lumMod val="65000"/>
                  </a:schemeClr>
                </a:solidFill>
                <a:effectLst/>
                <a:uLnTx/>
                <a:uFillTx/>
                <a:latin typeface="Segoe UI"/>
                <a:ea typeface="游ゴシック"/>
                <a:cs typeface="+mn-cs"/>
              </a:rPr>
              <a:t> Inc.</a:t>
            </a:r>
            <a:endParaRPr kumimoji="1" lang="ja-JP" altLang="en-US" sz="1000" b="0" i="0" u="none" strike="noStrike" kern="1200" cap="none" spc="0" normalizeH="0" baseline="0" noProof="0" dirty="0">
              <a:ln>
                <a:noFill/>
              </a:ln>
              <a:solidFill>
                <a:schemeClr val="bg1">
                  <a:lumMod val="65000"/>
                </a:schemeClr>
              </a:solidFill>
              <a:effectLst/>
              <a:uLnTx/>
              <a:uFillTx/>
              <a:latin typeface="Segoe UI"/>
              <a:ea typeface="游ゴシック"/>
              <a:cs typeface="+mn-cs"/>
            </a:endParaRPr>
          </a:p>
        </p:txBody>
      </p:sp>
      <p:sp>
        <p:nvSpPr>
          <p:cNvPr id="1316" name="テキスト プレースホルダー 2"/>
          <p:cNvSpPr>
            <a:spLocks noGrp="1"/>
          </p:cNvSpPr>
          <p:nvPr>
            <p:ph type="body" sz="quarter" idx="14"/>
          </p:nvPr>
        </p:nvSpPr>
        <p:spPr>
          <a:xfrm>
            <a:off x="1935163" y="1222331"/>
            <a:ext cx="8834437" cy="814775"/>
          </a:xfrm>
        </p:spPr>
        <p:txBody>
          <a:bodyPr>
            <a:spAutoFit/>
          </a:bodyPr>
          <a:lstStyle>
            <a:lvl1pPr marL="628650" indent="-628650">
              <a:lnSpc>
                <a:spcPct val="200000"/>
              </a:lnSpc>
              <a:spcBef>
                <a:spcPts val="0"/>
              </a:spcBef>
              <a:buSzPct val="120000"/>
              <a:buFont typeface="+mj-lt"/>
              <a:buAutoNum type="arabicPeriod"/>
              <a:tabLst>
                <a:tab pos="7172325" algn="r"/>
                <a:tab pos="7893050" algn="r"/>
              </a:tabLst>
              <a:defRPr b="1">
                <a:solidFill>
                  <a:schemeClr val="bg1"/>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228395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見出し">
    <p:bg>
      <p:bgPr>
        <a:gradFill>
          <a:gsLst>
            <a:gs pos="0">
              <a:schemeClr val="tx1">
                <a:lumMod val="75000"/>
                <a:lumOff val="25000"/>
              </a:schemeClr>
            </a:gs>
            <a:gs pos="100000">
              <a:schemeClr val="tx1">
                <a:lumMod val="85000"/>
                <a:lumOff val="15000"/>
              </a:schemeClr>
            </a:gs>
          </a:gsLst>
          <a:lin ang="2700000" scaled="1"/>
          <a:tileRect/>
        </a:gradFill>
        <a:effectLst/>
      </p:bgPr>
    </p:bg>
    <p:spTree>
      <p:nvGrpSpPr>
        <p:cNvPr id="0" name=""/>
        <p:cNvGrpSpPr/>
        <p:nvPr/>
      </p:nvGrpSpPr>
      <p:grpSpPr>
        <a:xfrm>
          <a:off x="0" y="0"/>
          <a:ext cx="0" cy="0"/>
          <a:chOff x="0" y="0"/>
          <a:chExt cx="0" cy="0"/>
        </a:xfrm>
      </p:grpSpPr>
      <p:pic>
        <p:nvPicPr>
          <p:cNvPr id="1318" name="図 1"/>
          <p:cNvPicPr>
            <a:picLocks noChangeAspect="1"/>
          </p:cNvPicPr>
          <p:nvPr userDrawn="1"/>
        </p:nvPicPr>
        <p:blipFill>
          <a:blip r:embed="rId1"/>
          <a:srcRect l="27657" t="27776" r="21700" b="28261"/>
          <a:stretch>
            <a:fillRect/>
          </a:stretch>
        </p:blipFill>
        <p:spPr>
          <a:xfrm>
            <a:off x="9277350" y="3933825"/>
            <a:ext cx="2914650" cy="2924175"/>
          </a:xfrm>
          <a:prstGeom prst="rect">
            <a:avLst/>
          </a:prstGeom>
        </p:spPr>
      </p:pic>
      <p:pic>
        <p:nvPicPr>
          <p:cNvPr id="1319" name="図 3"/>
          <p:cNvPicPr>
            <a:picLocks noChangeAspect="1"/>
          </p:cNvPicPr>
          <p:nvPr userDrawn="1"/>
        </p:nvPicPr>
        <p:blipFill>
          <a:blip r:embed="rId2"/>
          <a:stretch>
            <a:fillRect/>
          </a:stretch>
        </p:blipFill>
        <p:spPr>
          <a:xfrm>
            <a:off x="0" y="0"/>
            <a:ext cx="2834640" cy="2895600"/>
          </a:xfrm>
          <a:prstGeom prst="rect">
            <a:avLst/>
          </a:prstGeom>
        </p:spPr>
      </p:pic>
      <p:sp>
        <p:nvSpPr>
          <p:cNvPr id="1320" name="タイトル 1"/>
          <p:cNvSpPr>
            <a:spLocks noGrp="1"/>
          </p:cNvSpPr>
          <p:nvPr>
            <p:ph type="ctrTitle"/>
          </p:nvPr>
        </p:nvSpPr>
        <p:spPr>
          <a:xfrm>
            <a:off x="1159917" y="3050379"/>
            <a:ext cx="5961888" cy="590931"/>
          </a:xfrm>
        </p:spPr>
        <p:txBody>
          <a:bodyPr wrap="none" anchor="b">
            <a:spAutoFit/>
          </a:bodyPr>
          <a:lstStyle>
            <a:lvl1pPr algn="l">
              <a:defRPr sz="3600" b="1">
                <a:solidFill>
                  <a:schemeClr val="bg1"/>
                </a:solidFill>
              </a:defRPr>
            </a:lvl1pPr>
          </a:lstStyle>
          <a:p>
            <a:r>
              <a:rPr kumimoji="1" lang="ja-JP" altLang="en-US"/>
              <a:t>マスター タイトルの書式設定</a:t>
            </a:r>
          </a:p>
        </p:txBody>
      </p:sp>
      <p:grpSp>
        <p:nvGrpSpPr>
          <p:cNvPr id="1321" name="グループ化 6"/>
          <p:cNvGrpSpPr>
            <a:grpSpLocks noChangeAspect="1"/>
          </p:cNvGrpSpPr>
          <p:nvPr userDrawn="1"/>
        </p:nvGrpSpPr>
        <p:grpSpPr>
          <a:xfrm>
            <a:off x="10725150" y="140409"/>
            <a:ext cx="1285875" cy="369405"/>
            <a:chOff x="2327275" y="2344738"/>
            <a:chExt cx="7537450" cy="2165350"/>
          </a:xfrm>
        </p:grpSpPr>
        <p:sp>
          <p:nvSpPr>
            <p:cNvPr id="1322" name="Freeform 5"/>
            <p:cNvSpPr/>
            <p:nvPr/>
          </p:nvSpPr>
          <p:spPr>
            <a:xfrm>
              <a:off x="5440363" y="3017838"/>
              <a:ext cx="282575" cy="817563"/>
            </a:xfrm>
            <a:custGeom>
              <a:avLst/>
              <a:gdLst>
                <a:gd name="T0" fmla="*/ 75 w 75"/>
                <a:gd name="T1" fmla="*/ 5 h 216"/>
                <a:gd name="T2" fmla="*/ 74 w 75"/>
                <a:gd name="T3" fmla="*/ 5 h 216"/>
                <a:gd name="T4" fmla="*/ 54 w 75"/>
                <a:gd name="T5" fmla="*/ 0 h 216"/>
                <a:gd name="T6" fmla="*/ 55 w 75"/>
                <a:gd name="T7" fmla="*/ 216 h 216"/>
                <a:gd name="T8" fmla="*/ 74 w 75"/>
                <a:gd name="T9" fmla="*/ 211 h 216"/>
                <a:gd name="T10" fmla="*/ 75 w 75"/>
                <a:gd name="T11" fmla="*/ 210 h 216"/>
                <a:gd name="T12" fmla="*/ 75 w 75"/>
                <a:gd name="T13" fmla="*/ 5 h 216"/>
              </a:gdLst>
              <a:ahLst/>
              <a:cxnLst>
                <a:cxn ang="0">
                  <a:pos x="T0" y="T1"/>
                </a:cxn>
                <a:cxn ang="0">
                  <a:pos x="T2" y="T3"/>
                </a:cxn>
                <a:cxn ang="0">
                  <a:pos x="T4" y="T5"/>
                </a:cxn>
                <a:cxn ang="0">
                  <a:pos x="T6" y="T7"/>
                </a:cxn>
                <a:cxn ang="0">
                  <a:pos x="T8" y="T9"/>
                </a:cxn>
                <a:cxn ang="0">
                  <a:pos x="T10" y="T11"/>
                </a:cxn>
                <a:cxn ang="0">
                  <a:pos x="T12" y="T13"/>
                </a:cxn>
              </a:cxnLst>
              <a:rect l="0" t="0" r="r" b="b"/>
              <a:pathLst>
                <a:path w="75" h="216">
                  <a:moveTo>
                    <a:pt x="75" y="5"/>
                  </a:moveTo>
                  <a:cubicBezTo>
                    <a:pt x="74" y="5"/>
                    <a:pt x="74" y="5"/>
                    <a:pt x="74" y="5"/>
                  </a:cubicBezTo>
                  <a:cubicBezTo>
                    <a:pt x="54" y="0"/>
                    <a:pt x="54" y="0"/>
                    <a:pt x="54" y="0"/>
                  </a:cubicBezTo>
                  <a:cubicBezTo>
                    <a:pt x="0" y="61"/>
                    <a:pt x="0" y="154"/>
                    <a:pt x="55" y="216"/>
                  </a:cubicBezTo>
                  <a:cubicBezTo>
                    <a:pt x="74" y="211"/>
                    <a:pt x="74" y="211"/>
                    <a:pt x="74" y="211"/>
                  </a:cubicBezTo>
                  <a:cubicBezTo>
                    <a:pt x="75" y="210"/>
                    <a:pt x="75" y="210"/>
                    <a:pt x="75" y="210"/>
                  </a:cubicBezTo>
                  <a:cubicBezTo>
                    <a:pt x="18" y="154"/>
                    <a:pt x="18" y="62"/>
                    <a:pt x="75" y="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323" name="Freeform 6"/>
            <p:cNvSpPr/>
            <p:nvPr/>
          </p:nvSpPr>
          <p:spPr>
            <a:xfrm>
              <a:off x="4678363" y="2814638"/>
              <a:ext cx="260350" cy="1225550"/>
            </a:xfrm>
            <a:custGeom>
              <a:avLst/>
              <a:gdLst>
                <a:gd name="T0" fmla="*/ 69 w 69"/>
                <a:gd name="T1" fmla="*/ 4 h 324"/>
                <a:gd name="T2" fmla="*/ 50 w 69"/>
                <a:gd name="T3" fmla="*/ 0 h 324"/>
                <a:gd name="T4" fmla="*/ 50 w 69"/>
                <a:gd name="T5" fmla="*/ 324 h 324"/>
                <a:gd name="T6" fmla="*/ 69 w 69"/>
                <a:gd name="T7" fmla="*/ 319 h 324"/>
                <a:gd name="T8" fmla="*/ 69 w 69"/>
                <a:gd name="T9" fmla="*/ 4 h 324"/>
              </a:gdLst>
              <a:ahLst/>
              <a:cxnLst>
                <a:cxn ang="0">
                  <a:pos x="T0" y="T1"/>
                </a:cxn>
                <a:cxn ang="0">
                  <a:pos x="T2" y="T3"/>
                </a:cxn>
                <a:cxn ang="0">
                  <a:pos x="T4" y="T5"/>
                </a:cxn>
                <a:cxn ang="0">
                  <a:pos x="T6" y="T7"/>
                </a:cxn>
                <a:cxn ang="0">
                  <a:pos x="T8" y="T9"/>
                </a:cxn>
              </a:cxnLst>
              <a:rect l="0" t="0" r="r" b="b"/>
              <a:pathLst>
                <a:path w="69" h="324">
                  <a:moveTo>
                    <a:pt x="69" y="4"/>
                  </a:moveTo>
                  <a:cubicBezTo>
                    <a:pt x="50" y="0"/>
                    <a:pt x="50" y="0"/>
                    <a:pt x="50" y="0"/>
                  </a:cubicBezTo>
                  <a:cubicBezTo>
                    <a:pt x="0" y="102"/>
                    <a:pt x="0" y="222"/>
                    <a:pt x="50" y="324"/>
                  </a:cubicBezTo>
                  <a:cubicBezTo>
                    <a:pt x="69" y="319"/>
                    <a:pt x="69" y="319"/>
                    <a:pt x="69" y="319"/>
                  </a:cubicBezTo>
                  <a:cubicBezTo>
                    <a:pt x="19" y="221"/>
                    <a:pt x="19" y="103"/>
                    <a:pt x="69" y="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324" name="Freeform 7"/>
            <p:cNvSpPr/>
            <p:nvPr/>
          </p:nvSpPr>
          <p:spPr>
            <a:xfrm>
              <a:off x="3797300" y="2587626"/>
              <a:ext cx="282575" cy="1679575"/>
            </a:xfrm>
            <a:custGeom>
              <a:avLst/>
              <a:gdLst>
                <a:gd name="T0" fmla="*/ 75 w 75"/>
                <a:gd name="T1" fmla="*/ 4 h 444"/>
                <a:gd name="T2" fmla="*/ 57 w 75"/>
                <a:gd name="T3" fmla="*/ 0 h 444"/>
                <a:gd name="T4" fmla="*/ 57 w 75"/>
                <a:gd name="T5" fmla="*/ 444 h 444"/>
                <a:gd name="T6" fmla="*/ 75 w 75"/>
                <a:gd name="T7" fmla="*/ 439 h 444"/>
                <a:gd name="T8" fmla="*/ 75 w 75"/>
                <a:gd name="T9" fmla="*/ 4 h 444"/>
              </a:gdLst>
              <a:ahLst/>
              <a:cxnLst>
                <a:cxn ang="0">
                  <a:pos x="T0" y="T1"/>
                </a:cxn>
                <a:cxn ang="0">
                  <a:pos x="T2" y="T3"/>
                </a:cxn>
                <a:cxn ang="0">
                  <a:pos x="T4" y="T5"/>
                </a:cxn>
                <a:cxn ang="0">
                  <a:pos x="T6" y="T7"/>
                </a:cxn>
                <a:cxn ang="0">
                  <a:pos x="T8" y="T9"/>
                </a:cxn>
              </a:cxnLst>
              <a:rect l="0" t="0" r="r" b="b"/>
              <a:pathLst>
                <a:path w="75" h="444">
                  <a:moveTo>
                    <a:pt x="75" y="4"/>
                  </a:moveTo>
                  <a:cubicBezTo>
                    <a:pt x="57" y="0"/>
                    <a:pt x="57" y="0"/>
                    <a:pt x="57" y="0"/>
                  </a:cubicBezTo>
                  <a:cubicBezTo>
                    <a:pt x="0" y="142"/>
                    <a:pt x="0" y="302"/>
                    <a:pt x="57" y="444"/>
                  </a:cubicBezTo>
                  <a:cubicBezTo>
                    <a:pt x="75" y="439"/>
                    <a:pt x="75" y="439"/>
                    <a:pt x="75" y="439"/>
                  </a:cubicBezTo>
                  <a:cubicBezTo>
                    <a:pt x="19" y="300"/>
                    <a:pt x="19" y="144"/>
                    <a:pt x="75" y="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325" name="Freeform 8"/>
            <p:cNvSpPr/>
            <p:nvPr/>
          </p:nvSpPr>
          <p:spPr>
            <a:xfrm>
              <a:off x="2911475" y="2344738"/>
              <a:ext cx="252413" cy="2165350"/>
            </a:xfrm>
            <a:custGeom>
              <a:avLst/>
              <a:gdLst>
                <a:gd name="T0" fmla="*/ 67 w 67"/>
                <a:gd name="T1" fmla="*/ 4 h 572"/>
                <a:gd name="T2" fmla="*/ 49 w 67"/>
                <a:gd name="T3" fmla="*/ 0 h 572"/>
                <a:gd name="T4" fmla="*/ 0 w 67"/>
                <a:gd name="T5" fmla="*/ 286 h 572"/>
                <a:gd name="T6" fmla="*/ 49 w 67"/>
                <a:gd name="T7" fmla="*/ 572 h 572"/>
                <a:gd name="T8" fmla="*/ 67 w 67"/>
                <a:gd name="T9" fmla="*/ 567 h 572"/>
                <a:gd name="T10" fmla="*/ 67 w 67"/>
                <a:gd name="T11" fmla="*/ 4 h 572"/>
              </a:gdLst>
              <a:ahLst/>
              <a:cxnLst>
                <a:cxn ang="0">
                  <a:pos x="T0" y="T1"/>
                </a:cxn>
                <a:cxn ang="0">
                  <a:pos x="T2" y="T3"/>
                </a:cxn>
                <a:cxn ang="0">
                  <a:pos x="T4" y="T5"/>
                </a:cxn>
                <a:cxn ang="0">
                  <a:pos x="T6" y="T7"/>
                </a:cxn>
                <a:cxn ang="0">
                  <a:pos x="T8" y="T9"/>
                </a:cxn>
                <a:cxn ang="0">
                  <a:pos x="T10" y="T11"/>
                </a:cxn>
              </a:cxnLst>
              <a:rect l="0" t="0" r="r" b="b"/>
              <a:pathLst>
                <a:path w="67" h="572">
                  <a:moveTo>
                    <a:pt x="67" y="4"/>
                  </a:moveTo>
                  <a:cubicBezTo>
                    <a:pt x="49" y="0"/>
                    <a:pt x="49" y="0"/>
                    <a:pt x="49" y="0"/>
                  </a:cubicBezTo>
                  <a:cubicBezTo>
                    <a:pt x="16" y="90"/>
                    <a:pt x="0" y="187"/>
                    <a:pt x="0" y="286"/>
                  </a:cubicBezTo>
                  <a:cubicBezTo>
                    <a:pt x="0" y="385"/>
                    <a:pt x="16" y="482"/>
                    <a:pt x="49" y="572"/>
                  </a:cubicBezTo>
                  <a:cubicBezTo>
                    <a:pt x="67" y="567"/>
                    <a:pt x="67" y="567"/>
                    <a:pt x="67" y="567"/>
                  </a:cubicBezTo>
                  <a:cubicBezTo>
                    <a:pt x="2" y="386"/>
                    <a:pt x="2" y="186"/>
                    <a:pt x="67" y="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326" name="Freeform 9"/>
            <p:cNvSpPr/>
            <p:nvPr/>
          </p:nvSpPr>
          <p:spPr>
            <a:xfrm>
              <a:off x="6496050" y="3017838"/>
              <a:ext cx="230188" cy="817563"/>
            </a:xfrm>
            <a:custGeom>
              <a:avLst/>
              <a:gdLst>
                <a:gd name="T0" fmla="*/ 20 w 61"/>
                <a:gd name="T1" fmla="*/ 0 h 216"/>
                <a:gd name="T2" fmla="*/ 0 w 61"/>
                <a:gd name="T3" fmla="*/ 5 h 216"/>
                <a:gd name="T4" fmla="*/ 0 w 61"/>
                <a:gd name="T5" fmla="*/ 5 h 216"/>
                <a:gd name="T6" fmla="*/ 42 w 61"/>
                <a:gd name="T7" fmla="*/ 108 h 216"/>
                <a:gd name="T8" fmla="*/ 0 w 61"/>
                <a:gd name="T9" fmla="*/ 210 h 216"/>
                <a:gd name="T10" fmla="*/ 0 w 61"/>
                <a:gd name="T11" fmla="*/ 211 h 216"/>
                <a:gd name="T12" fmla="*/ 20 w 61"/>
                <a:gd name="T13" fmla="*/ 216 h 216"/>
                <a:gd name="T14" fmla="*/ 60 w 61"/>
                <a:gd name="T15" fmla="*/ 108 h 216"/>
                <a:gd name="T16" fmla="*/ 20 w 61"/>
                <a:gd name="T1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6">
                  <a:moveTo>
                    <a:pt x="20" y="0"/>
                  </a:moveTo>
                  <a:cubicBezTo>
                    <a:pt x="0" y="5"/>
                    <a:pt x="0" y="5"/>
                    <a:pt x="0" y="5"/>
                  </a:cubicBezTo>
                  <a:cubicBezTo>
                    <a:pt x="0" y="5"/>
                    <a:pt x="0" y="5"/>
                    <a:pt x="0" y="5"/>
                  </a:cubicBezTo>
                  <a:cubicBezTo>
                    <a:pt x="27" y="33"/>
                    <a:pt x="42" y="69"/>
                    <a:pt x="42" y="108"/>
                  </a:cubicBezTo>
                  <a:cubicBezTo>
                    <a:pt x="42" y="147"/>
                    <a:pt x="27" y="183"/>
                    <a:pt x="0" y="210"/>
                  </a:cubicBezTo>
                  <a:cubicBezTo>
                    <a:pt x="0" y="211"/>
                    <a:pt x="0" y="211"/>
                    <a:pt x="0" y="211"/>
                  </a:cubicBezTo>
                  <a:cubicBezTo>
                    <a:pt x="20" y="216"/>
                    <a:pt x="20" y="216"/>
                    <a:pt x="20" y="216"/>
                  </a:cubicBezTo>
                  <a:cubicBezTo>
                    <a:pt x="46" y="186"/>
                    <a:pt x="61" y="148"/>
                    <a:pt x="60" y="108"/>
                  </a:cubicBezTo>
                  <a:cubicBezTo>
                    <a:pt x="60" y="68"/>
                    <a:pt x="46" y="30"/>
                    <a:pt x="2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327" name="Freeform 10"/>
            <p:cNvSpPr/>
            <p:nvPr/>
          </p:nvSpPr>
          <p:spPr>
            <a:xfrm>
              <a:off x="7280275" y="2814638"/>
              <a:ext cx="255588" cy="1225550"/>
            </a:xfrm>
            <a:custGeom>
              <a:avLst/>
              <a:gdLst>
                <a:gd name="T0" fmla="*/ 18 w 68"/>
                <a:gd name="T1" fmla="*/ 0 h 324"/>
                <a:gd name="T2" fmla="*/ 0 w 68"/>
                <a:gd name="T3" fmla="*/ 4 h 324"/>
                <a:gd name="T4" fmla="*/ 0 w 68"/>
                <a:gd name="T5" fmla="*/ 319 h 324"/>
                <a:gd name="T6" fmla="*/ 18 w 68"/>
                <a:gd name="T7" fmla="*/ 324 h 324"/>
                <a:gd name="T8" fmla="*/ 18 w 68"/>
                <a:gd name="T9" fmla="*/ 0 h 324"/>
              </a:gdLst>
              <a:ahLst/>
              <a:cxnLst>
                <a:cxn ang="0">
                  <a:pos x="T0" y="T1"/>
                </a:cxn>
                <a:cxn ang="0">
                  <a:pos x="T2" y="T3"/>
                </a:cxn>
                <a:cxn ang="0">
                  <a:pos x="T4" y="T5"/>
                </a:cxn>
                <a:cxn ang="0">
                  <a:pos x="T6" y="T7"/>
                </a:cxn>
                <a:cxn ang="0">
                  <a:pos x="T8" y="T9"/>
                </a:cxn>
              </a:cxnLst>
              <a:rect l="0" t="0" r="r" b="b"/>
              <a:pathLst>
                <a:path w="68" h="324">
                  <a:moveTo>
                    <a:pt x="18" y="0"/>
                  </a:moveTo>
                  <a:cubicBezTo>
                    <a:pt x="0" y="4"/>
                    <a:pt x="0" y="4"/>
                    <a:pt x="0" y="4"/>
                  </a:cubicBezTo>
                  <a:cubicBezTo>
                    <a:pt x="50" y="103"/>
                    <a:pt x="50" y="221"/>
                    <a:pt x="0" y="319"/>
                  </a:cubicBezTo>
                  <a:cubicBezTo>
                    <a:pt x="18" y="324"/>
                    <a:pt x="18" y="324"/>
                    <a:pt x="18" y="324"/>
                  </a:cubicBezTo>
                  <a:cubicBezTo>
                    <a:pt x="68" y="222"/>
                    <a:pt x="68" y="102"/>
                    <a:pt x="18"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328" name="Freeform 11"/>
            <p:cNvSpPr/>
            <p:nvPr/>
          </p:nvSpPr>
          <p:spPr>
            <a:xfrm>
              <a:off x="8135938" y="2587626"/>
              <a:ext cx="282575" cy="1679575"/>
            </a:xfrm>
            <a:custGeom>
              <a:avLst/>
              <a:gdLst>
                <a:gd name="T0" fmla="*/ 18 w 75"/>
                <a:gd name="T1" fmla="*/ 0 h 444"/>
                <a:gd name="T2" fmla="*/ 0 w 75"/>
                <a:gd name="T3" fmla="*/ 4 h 444"/>
                <a:gd name="T4" fmla="*/ 0 w 75"/>
                <a:gd name="T5" fmla="*/ 439 h 444"/>
                <a:gd name="T6" fmla="*/ 18 w 75"/>
                <a:gd name="T7" fmla="*/ 444 h 444"/>
                <a:gd name="T8" fmla="*/ 18 w 75"/>
                <a:gd name="T9" fmla="*/ 0 h 444"/>
              </a:gdLst>
              <a:ahLst/>
              <a:cxnLst>
                <a:cxn ang="0">
                  <a:pos x="T0" y="T1"/>
                </a:cxn>
                <a:cxn ang="0">
                  <a:pos x="T2" y="T3"/>
                </a:cxn>
                <a:cxn ang="0">
                  <a:pos x="T4" y="T5"/>
                </a:cxn>
                <a:cxn ang="0">
                  <a:pos x="T6" y="T7"/>
                </a:cxn>
                <a:cxn ang="0">
                  <a:pos x="T8" y="T9"/>
                </a:cxn>
              </a:cxnLst>
              <a:rect l="0" t="0" r="r" b="b"/>
              <a:pathLst>
                <a:path w="75" h="444">
                  <a:moveTo>
                    <a:pt x="18" y="0"/>
                  </a:moveTo>
                  <a:cubicBezTo>
                    <a:pt x="0" y="4"/>
                    <a:pt x="0" y="4"/>
                    <a:pt x="0" y="4"/>
                  </a:cubicBezTo>
                  <a:cubicBezTo>
                    <a:pt x="56" y="144"/>
                    <a:pt x="56" y="300"/>
                    <a:pt x="0" y="439"/>
                  </a:cubicBezTo>
                  <a:cubicBezTo>
                    <a:pt x="18" y="444"/>
                    <a:pt x="18" y="444"/>
                    <a:pt x="18" y="444"/>
                  </a:cubicBezTo>
                  <a:cubicBezTo>
                    <a:pt x="75" y="302"/>
                    <a:pt x="75" y="142"/>
                    <a:pt x="18"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329" name="Freeform 12"/>
            <p:cNvSpPr/>
            <p:nvPr/>
          </p:nvSpPr>
          <p:spPr>
            <a:xfrm>
              <a:off x="9051925" y="2344738"/>
              <a:ext cx="255588" cy="2165350"/>
            </a:xfrm>
            <a:custGeom>
              <a:avLst/>
              <a:gdLst>
                <a:gd name="T0" fmla="*/ 18 w 68"/>
                <a:gd name="T1" fmla="*/ 0 h 572"/>
                <a:gd name="T2" fmla="*/ 0 w 68"/>
                <a:gd name="T3" fmla="*/ 4 h 572"/>
                <a:gd name="T4" fmla="*/ 0 w 68"/>
                <a:gd name="T5" fmla="*/ 567 h 572"/>
                <a:gd name="T6" fmla="*/ 18 w 68"/>
                <a:gd name="T7" fmla="*/ 572 h 572"/>
                <a:gd name="T8" fmla="*/ 68 w 68"/>
                <a:gd name="T9" fmla="*/ 286 h 572"/>
                <a:gd name="T10" fmla="*/ 18 w 68"/>
                <a:gd name="T11" fmla="*/ 0 h 572"/>
              </a:gdLst>
              <a:ahLst/>
              <a:cxnLst>
                <a:cxn ang="0">
                  <a:pos x="T0" y="T1"/>
                </a:cxn>
                <a:cxn ang="0">
                  <a:pos x="T2" y="T3"/>
                </a:cxn>
                <a:cxn ang="0">
                  <a:pos x="T4" y="T5"/>
                </a:cxn>
                <a:cxn ang="0">
                  <a:pos x="T6" y="T7"/>
                </a:cxn>
                <a:cxn ang="0">
                  <a:pos x="T8" y="T9"/>
                </a:cxn>
                <a:cxn ang="0">
                  <a:pos x="T10" y="T11"/>
                </a:cxn>
              </a:cxnLst>
              <a:rect l="0" t="0" r="r" b="b"/>
              <a:pathLst>
                <a:path w="68" h="572">
                  <a:moveTo>
                    <a:pt x="18" y="0"/>
                  </a:moveTo>
                  <a:cubicBezTo>
                    <a:pt x="0" y="4"/>
                    <a:pt x="0" y="4"/>
                    <a:pt x="0" y="4"/>
                  </a:cubicBezTo>
                  <a:cubicBezTo>
                    <a:pt x="65" y="186"/>
                    <a:pt x="65" y="386"/>
                    <a:pt x="0" y="567"/>
                  </a:cubicBezTo>
                  <a:cubicBezTo>
                    <a:pt x="18" y="572"/>
                    <a:pt x="18" y="572"/>
                    <a:pt x="18" y="572"/>
                  </a:cubicBezTo>
                  <a:cubicBezTo>
                    <a:pt x="51" y="482"/>
                    <a:pt x="68" y="385"/>
                    <a:pt x="68" y="286"/>
                  </a:cubicBezTo>
                  <a:cubicBezTo>
                    <a:pt x="68" y="187"/>
                    <a:pt x="51" y="90"/>
                    <a:pt x="18"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330" name="Freeform 13"/>
            <p:cNvSpPr>
              <a:spLocks noEditPoints="1"/>
            </p:cNvSpPr>
            <p:nvPr/>
          </p:nvSpPr>
          <p:spPr>
            <a:xfrm>
              <a:off x="5821363" y="3132138"/>
              <a:ext cx="576263" cy="585788"/>
            </a:xfrm>
            <a:custGeom>
              <a:avLst/>
              <a:gdLst>
                <a:gd name="T0" fmla="*/ 61 w 153"/>
                <a:gd name="T1" fmla="*/ 59 h 155"/>
                <a:gd name="T2" fmla="*/ 74 w 153"/>
                <a:gd name="T3" fmla="*/ 40 h 155"/>
                <a:gd name="T4" fmla="*/ 89 w 153"/>
                <a:gd name="T5" fmla="*/ 59 h 155"/>
                <a:gd name="T6" fmla="*/ 61 w 153"/>
                <a:gd name="T7" fmla="*/ 59 h 155"/>
                <a:gd name="T8" fmla="*/ 150 w 153"/>
                <a:gd name="T9" fmla="*/ 90 h 155"/>
                <a:gd name="T10" fmla="*/ 73 w 153"/>
                <a:gd name="T11" fmla="*/ 0 h 155"/>
                <a:gd name="T12" fmla="*/ 0 w 153"/>
                <a:gd name="T13" fmla="*/ 80 h 155"/>
                <a:gd name="T14" fmla="*/ 76 w 153"/>
                <a:gd name="T15" fmla="*/ 155 h 155"/>
                <a:gd name="T16" fmla="*/ 147 w 153"/>
                <a:gd name="T17" fmla="*/ 103 h 155"/>
                <a:gd name="T18" fmla="*/ 88 w 153"/>
                <a:gd name="T19" fmla="*/ 103 h 155"/>
                <a:gd name="T20" fmla="*/ 75 w 153"/>
                <a:gd name="T21" fmla="*/ 115 h 155"/>
                <a:gd name="T22" fmla="*/ 61 w 153"/>
                <a:gd name="T23" fmla="*/ 90 h 155"/>
                <a:gd name="T24" fmla="*/ 150 w 153"/>
                <a:gd name="T25" fmla="*/ 9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55">
                  <a:moveTo>
                    <a:pt x="61" y="59"/>
                  </a:moveTo>
                  <a:cubicBezTo>
                    <a:pt x="61" y="49"/>
                    <a:pt x="65" y="40"/>
                    <a:pt x="74" y="40"/>
                  </a:cubicBezTo>
                  <a:cubicBezTo>
                    <a:pt x="83" y="40"/>
                    <a:pt x="89" y="49"/>
                    <a:pt x="89" y="59"/>
                  </a:cubicBezTo>
                  <a:lnTo>
                    <a:pt x="61" y="59"/>
                  </a:lnTo>
                  <a:close/>
                  <a:moveTo>
                    <a:pt x="150" y="90"/>
                  </a:moveTo>
                  <a:cubicBezTo>
                    <a:pt x="153" y="34"/>
                    <a:pt x="118" y="0"/>
                    <a:pt x="73" y="0"/>
                  </a:cubicBezTo>
                  <a:cubicBezTo>
                    <a:pt x="32" y="0"/>
                    <a:pt x="0" y="31"/>
                    <a:pt x="0" y="80"/>
                  </a:cubicBezTo>
                  <a:cubicBezTo>
                    <a:pt x="0" y="131"/>
                    <a:pt x="36" y="155"/>
                    <a:pt x="76" y="155"/>
                  </a:cubicBezTo>
                  <a:cubicBezTo>
                    <a:pt x="105" y="155"/>
                    <a:pt x="139" y="138"/>
                    <a:pt x="147" y="103"/>
                  </a:cubicBezTo>
                  <a:cubicBezTo>
                    <a:pt x="88" y="103"/>
                    <a:pt x="88" y="103"/>
                    <a:pt x="88" y="103"/>
                  </a:cubicBezTo>
                  <a:cubicBezTo>
                    <a:pt x="86" y="110"/>
                    <a:pt x="82" y="115"/>
                    <a:pt x="75" y="115"/>
                  </a:cubicBezTo>
                  <a:cubicBezTo>
                    <a:pt x="62" y="115"/>
                    <a:pt x="61" y="102"/>
                    <a:pt x="61" y="90"/>
                  </a:cubicBezTo>
                  <a:lnTo>
                    <a:pt x="150" y="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331" name="Freeform 14"/>
            <p:cNvSpPr/>
            <p:nvPr/>
          </p:nvSpPr>
          <p:spPr>
            <a:xfrm>
              <a:off x="2327275" y="3132138"/>
              <a:ext cx="436563" cy="585788"/>
            </a:xfrm>
            <a:custGeom>
              <a:avLst/>
              <a:gdLst>
                <a:gd name="T0" fmla="*/ 116 w 116"/>
                <a:gd name="T1" fmla="*/ 63 h 155"/>
                <a:gd name="T2" fmla="*/ 84 w 116"/>
                <a:gd name="T3" fmla="*/ 48 h 155"/>
                <a:gd name="T4" fmla="*/ 55 w 116"/>
                <a:gd name="T5" fmla="*/ 78 h 155"/>
                <a:gd name="T6" fmla="*/ 85 w 116"/>
                <a:gd name="T7" fmla="*/ 107 h 155"/>
                <a:gd name="T8" fmla="*/ 116 w 116"/>
                <a:gd name="T9" fmla="*/ 93 h 155"/>
                <a:gd name="T10" fmla="*/ 115 w 116"/>
                <a:gd name="T11" fmla="*/ 149 h 155"/>
                <a:gd name="T12" fmla="*/ 76 w 116"/>
                <a:gd name="T13" fmla="*/ 155 h 155"/>
                <a:gd name="T14" fmla="*/ 0 w 116"/>
                <a:gd name="T15" fmla="*/ 79 h 155"/>
                <a:gd name="T16" fmla="*/ 78 w 116"/>
                <a:gd name="T17" fmla="*/ 0 h 155"/>
                <a:gd name="T18" fmla="*/ 115 w 116"/>
                <a:gd name="T19" fmla="*/ 6 h 155"/>
                <a:gd name="T20" fmla="*/ 116 w 116"/>
                <a:gd name="T21" fmla="*/ 6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5">
                  <a:moveTo>
                    <a:pt x="116" y="63"/>
                  </a:moveTo>
                  <a:cubicBezTo>
                    <a:pt x="108" y="55"/>
                    <a:pt x="97" y="48"/>
                    <a:pt x="84" y="48"/>
                  </a:cubicBezTo>
                  <a:cubicBezTo>
                    <a:pt x="68" y="48"/>
                    <a:pt x="55" y="61"/>
                    <a:pt x="55" y="78"/>
                  </a:cubicBezTo>
                  <a:cubicBezTo>
                    <a:pt x="55" y="94"/>
                    <a:pt x="69" y="107"/>
                    <a:pt x="85" y="107"/>
                  </a:cubicBezTo>
                  <a:cubicBezTo>
                    <a:pt x="98" y="107"/>
                    <a:pt x="108" y="101"/>
                    <a:pt x="116" y="93"/>
                  </a:cubicBezTo>
                  <a:cubicBezTo>
                    <a:pt x="115" y="149"/>
                    <a:pt x="115" y="149"/>
                    <a:pt x="115" y="149"/>
                  </a:cubicBezTo>
                  <a:cubicBezTo>
                    <a:pt x="106" y="153"/>
                    <a:pt x="86" y="155"/>
                    <a:pt x="76" y="155"/>
                  </a:cubicBezTo>
                  <a:cubicBezTo>
                    <a:pt x="33" y="155"/>
                    <a:pt x="0" y="122"/>
                    <a:pt x="0" y="79"/>
                  </a:cubicBezTo>
                  <a:cubicBezTo>
                    <a:pt x="0" y="35"/>
                    <a:pt x="34" y="0"/>
                    <a:pt x="78" y="0"/>
                  </a:cubicBezTo>
                  <a:cubicBezTo>
                    <a:pt x="91" y="0"/>
                    <a:pt x="103" y="2"/>
                    <a:pt x="115" y="6"/>
                  </a:cubicBezTo>
                  <a:lnTo>
                    <a:pt x="116" y="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332" name="Freeform 15"/>
            <p:cNvSpPr>
              <a:spLocks noEditPoints="1"/>
            </p:cNvSpPr>
            <p:nvPr/>
          </p:nvSpPr>
          <p:spPr>
            <a:xfrm>
              <a:off x="3117850" y="3143251"/>
              <a:ext cx="625475" cy="568325"/>
            </a:xfrm>
            <a:custGeom>
              <a:avLst/>
              <a:gdLst>
                <a:gd name="T0" fmla="*/ 72 w 166"/>
                <a:gd name="T1" fmla="*/ 95 h 150"/>
                <a:gd name="T2" fmla="*/ 82 w 166"/>
                <a:gd name="T3" fmla="*/ 50 h 150"/>
                <a:gd name="T4" fmla="*/ 84 w 166"/>
                <a:gd name="T5" fmla="*/ 50 h 150"/>
                <a:gd name="T6" fmla="*/ 87 w 166"/>
                <a:gd name="T7" fmla="*/ 69 h 150"/>
                <a:gd name="T8" fmla="*/ 94 w 166"/>
                <a:gd name="T9" fmla="*/ 95 h 150"/>
                <a:gd name="T10" fmla="*/ 72 w 166"/>
                <a:gd name="T11" fmla="*/ 95 h 150"/>
                <a:gd name="T12" fmla="*/ 62 w 166"/>
                <a:gd name="T13" fmla="*/ 131 h 150"/>
                <a:gd name="T14" fmla="*/ 103 w 166"/>
                <a:gd name="T15" fmla="*/ 131 h 150"/>
                <a:gd name="T16" fmla="*/ 108 w 166"/>
                <a:gd name="T17" fmla="*/ 150 h 150"/>
                <a:gd name="T18" fmla="*/ 166 w 166"/>
                <a:gd name="T19" fmla="*/ 150 h 150"/>
                <a:gd name="T20" fmla="*/ 112 w 166"/>
                <a:gd name="T21" fmla="*/ 0 h 150"/>
                <a:gd name="T22" fmla="*/ 52 w 166"/>
                <a:gd name="T23" fmla="*/ 0 h 150"/>
                <a:gd name="T24" fmla="*/ 0 w 166"/>
                <a:gd name="T25" fmla="*/ 150 h 150"/>
                <a:gd name="T26" fmla="*/ 58 w 166"/>
                <a:gd name="T27" fmla="*/ 150 h 150"/>
                <a:gd name="T28" fmla="*/ 62 w 166"/>
                <a:gd name="T29" fmla="*/ 1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50">
                  <a:moveTo>
                    <a:pt x="72" y="95"/>
                  </a:moveTo>
                  <a:cubicBezTo>
                    <a:pt x="82" y="50"/>
                    <a:pt x="82" y="50"/>
                    <a:pt x="82" y="50"/>
                  </a:cubicBezTo>
                  <a:cubicBezTo>
                    <a:pt x="84" y="50"/>
                    <a:pt x="84" y="50"/>
                    <a:pt x="84" y="50"/>
                  </a:cubicBezTo>
                  <a:cubicBezTo>
                    <a:pt x="85" y="56"/>
                    <a:pt x="86" y="62"/>
                    <a:pt x="87" y="69"/>
                  </a:cubicBezTo>
                  <a:cubicBezTo>
                    <a:pt x="94" y="95"/>
                    <a:pt x="94" y="95"/>
                    <a:pt x="94" y="95"/>
                  </a:cubicBezTo>
                  <a:lnTo>
                    <a:pt x="72" y="95"/>
                  </a:lnTo>
                  <a:close/>
                  <a:moveTo>
                    <a:pt x="62" y="131"/>
                  </a:moveTo>
                  <a:cubicBezTo>
                    <a:pt x="103" y="131"/>
                    <a:pt x="103" y="131"/>
                    <a:pt x="103" y="131"/>
                  </a:cubicBezTo>
                  <a:cubicBezTo>
                    <a:pt x="108" y="150"/>
                    <a:pt x="108" y="150"/>
                    <a:pt x="108" y="150"/>
                  </a:cubicBezTo>
                  <a:cubicBezTo>
                    <a:pt x="166" y="150"/>
                    <a:pt x="166" y="150"/>
                    <a:pt x="166" y="150"/>
                  </a:cubicBezTo>
                  <a:cubicBezTo>
                    <a:pt x="112" y="0"/>
                    <a:pt x="112" y="0"/>
                    <a:pt x="112" y="0"/>
                  </a:cubicBezTo>
                  <a:cubicBezTo>
                    <a:pt x="52" y="0"/>
                    <a:pt x="52" y="0"/>
                    <a:pt x="52" y="0"/>
                  </a:cubicBezTo>
                  <a:cubicBezTo>
                    <a:pt x="0" y="150"/>
                    <a:pt x="0" y="150"/>
                    <a:pt x="0" y="150"/>
                  </a:cubicBezTo>
                  <a:cubicBezTo>
                    <a:pt x="58" y="150"/>
                    <a:pt x="58" y="150"/>
                    <a:pt x="58" y="150"/>
                  </a:cubicBezTo>
                  <a:lnTo>
                    <a:pt x="62" y="1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333" name="Freeform 16"/>
            <p:cNvSpPr>
              <a:spLocks noEditPoints="1"/>
            </p:cNvSpPr>
            <p:nvPr/>
          </p:nvSpPr>
          <p:spPr>
            <a:xfrm>
              <a:off x="4105275" y="3143251"/>
              <a:ext cx="487363" cy="568325"/>
            </a:xfrm>
            <a:custGeom>
              <a:avLst/>
              <a:gdLst>
                <a:gd name="T0" fmla="*/ 51 w 129"/>
                <a:gd name="T1" fmla="*/ 57 h 150"/>
                <a:gd name="T2" fmla="*/ 51 w 129"/>
                <a:gd name="T3" fmla="*/ 36 h 150"/>
                <a:gd name="T4" fmla="*/ 54 w 129"/>
                <a:gd name="T5" fmla="*/ 36 h 150"/>
                <a:gd name="T6" fmla="*/ 72 w 129"/>
                <a:gd name="T7" fmla="*/ 46 h 150"/>
                <a:gd name="T8" fmla="*/ 55 w 129"/>
                <a:gd name="T9" fmla="*/ 57 h 150"/>
                <a:gd name="T10" fmla="*/ 51 w 129"/>
                <a:gd name="T11" fmla="*/ 57 h 150"/>
                <a:gd name="T12" fmla="*/ 0 w 129"/>
                <a:gd name="T13" fmla="*/ 150 h 150"/>
                <a:gd name="T14" fmla="*/ 74 w 129"/>
                <a:gd name="T15" fmla="*/ 150 h 150"/>
                <a:gd name="T16" fmla="*/ 129 w 129"/>
                <a:gd name="T17" fmla="*/ 108 h 150"/>
                <a:gd name="T18" fmla="*/ 102 w 129"/>
                <a:gd name="T19" fmla="*/ 73 h 150"/>
                <a:gd name="T20" fmla="*/ 102 w 129"/>
                <a:gd name="T21" fmla="*/ 71 h 150"/>
                <a:gd name="T22" fmla="*/ 122 w 129"/>
                <a:gd name="T23" fmla="*/ 41 h 150"/>
                <a:gd name="T24" fmla="*/ 63 w 129"/>
                <a:gd name="T25" fmla="*/ 0 h 150"/>
                <a:gd name="T26" fmla="*/ 0 w 129"/>
                <a:gd name="T27" fmla="*/ 0 h 150"/>
                <a:gd name="T28" fmla="*/ 0 w 129"/>
                <a:gd name="T29" fmla="*/ 150 h 150"/>
                <a:gd name="T30" fmla="*/ 51 w 129"/>
                <a:gd name="T31" fmla="*/ 89 h 150"/>
                <a:gd name="T32" fmla="*/ 56 w 129"/>
                <a:gd name="T33" fmla="*/ 89 h 150"/>
                <a:gd name="T34" fmla="*/ 79 w 129"/>
                <a:gd name="T35" fmla="*/ 101 h 150"/>
                <a:gd name="T36" fmla="*/ 57 w 129"/>
                <a:gd name="T37" fmla="*/ 114 h 150"/>
                <a:gd name="T38" fmla="*/ 51 w 129"/>
                <a:gd name="T39" fmla="*/ 114 h 150"/>
                <a:gd name="T40" fmla="*/ 51 w 129"/>
                <a:gd name="T41" fmla="*/ 8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150">
                  <a:moveTo>
                    <a:pt x="51" y="57"/>
                  </a:moveTo>
                  <a:cubicBezTo>
                    <a:pt x="51" y="36"/>
                    <a:pt x="51" y="36"/>
                    <a:pt x="51" y="36"/>
                  </a:cubicBezTo>
                  <a:cubicBezTo>
                    <a:pt x="54" y="36"/>
                    <a:pt x="54" y="36"/>
                    <a:pt x="54" y="36"/>
                  </a:cubicBezTo>
                  <a:cubicBezTo>
                    <a:pt x="62" y="36"/>
                    <a:pt x="72" y="35"/>
                    <a:pt x="72" y="46"/>
                  </a:cubicBezTo>
                  <a:cubicBezTo>
                    <a:pt x="72" y="57"/>
                    <a:pt x="63" y="57"/>
                    <a:pt x="55" y="57"/>
                  </a:cubicBezTo>
                  <a:lnTo>
                    <a:pt x="51" y="57"/>
                  </a:lnTo>
                  <a:close/>
                  <a:moveTo>
                    <a:pt x="0" y="150"/>
                  </a:moveTo>
                  <a:cubicBezTo>
                    <a:pt x="74" y="150"/>
                    <a:pt x="74" y="150"/>
                    <a:pt x="74" y="150"/>
                  </a:cubicBezTo>
                  <a:cubicBezTo>
                    <a:pt x="100" y="150"/>
                    <a:pt x="129" y="139"/>
                    <a:pt x="129" y="108"/>
                  </a:cubicBezTo>
                  <a:cubicBezTo>
                    <a:pt x="129" y="90"/>
                    <a:pt x="119" y="78"/>
                    <a:pt x="102" y="73"/>
                  </a:cubicBezTo>
                  <a:cubicBezTo>
                    <a:pt x="102" y="71"/>
                    <a:pt x="102" y="71"/>
                    <a:pt x="102" y="71"/>
                  </a:cubicBezTo>
                  <a:cubicBezTo>
                    <a:pt x="116" y="67"/>
                    <a:pt x="122" y="54"/>
                    <a:pt x="122" y="41"/>
                  </a:cubicBezTo>
                  <a:cubicBezTo>
                    <a:pt x="122" y="7"/>
                    <a:pt x="92" y="0"/>
                    <a:pt x="63" y="0"/>
                  </a:cubicBezTo>
                  <a:cubicBezTo>
                    <a:pt x="0" y="0"/>
                    <a:pt x="0" y="0"/>
                    <a:pt x="0" y="0"/>
                  </a:cubicBezTo>
                  <a:lnTo>
                    <a:pt x="0" y="150"/>
                  </a:lnTo>
                  <a:close/>
                  <a:moveTo>
                    <a:pt x="51" y="89"/>
                  </a:moveTo>
                  <a:cubicBezTo>
                    <a:pt x="56" y="89"/>
                    <a:pt x="56" y="89"/>
                    <a:pt x="56" y="89"/>
                  </a:cubicBezTo>
                  <a:cubicBezTo>
                    <a:pt x="65" y="89"/>
                    <a:pt x="79" y="89"/>
                    <a:pt x="79" y="101"/>
                  </a:cubicBezTo>
                  <a:cubicBezTo>
                    <a:pt x="79" y="114"/>
                    <a:pt x="66" y="114"/>
                    <a:pt x="57" y="114"/>
                  </a:cubicBezTo>
                  <a:cubicBezTo>
                    <a:pt x="51" y="114"/>
                    <a:pt x="51" y="114"/>
                    <a:pt x="51" y="114"/>
                  </a:cubicBezTo>
                  <a:lnTo>
                    <a:pt x="51" y="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334" name="Freeform 17"/>
            <p:cNvSpPr/>
            <p:nvPr/>
          </p:nvSpPr>
          <p:spPr>
            <a:xfrm>
              <a:off x="4991100" y="3143251"/>
              <a:ext cx="381000" cy="568325"/>
            </a:xfrm>
            <a:custGeom>
              <a:avLst/>
              <a:gdLst>
                <a:gd name="T0" fmla="*/ 0 w 240"/>
                <a:gd name="T1" fmla="*/ 0 h 358"/>
                <a:gd name="T2" fmla="*/ 131 w 240"/>
                <a:gd name="T3" fmla="*/ 0 h 358"/>
                <a:gd name="T4" fmla="*/ 131 w 240"/>
                <a:gd name="T5" fmla="*/ 241 h 358"/>
                <a:gd name="T6" fmla="*/ 240 w 240"/>
                <a:gd name="T7" fmla="*/ 241 h 358"/>
                <a:gd name="T8" fmla="*/ 240 w 240"/>
                <a:gd name="T9" fmla="*/ 358 h 358"/>
                <a:gd name="T10" fmla="*/ 0 w 240"/>
                <a:gd name="T11" fmla="*/ 358 h 358"/>
                <a:gd name="T12" fmla="*/ 0 w 240"/>
                <a:gd name="T13" fmla="*/ 0 h 358"/>
              </a:gdLst>
              <a:ahLst/>
              <a:cxnLst>
                <a:cxn ang="0">
                  <a:pos x="T0" y="T1"/>
                </a:cxn>
                <a:cxn ang="0">
                  <a:pos x="T2" y="T3"/>
                </a:cxn>
                <a:cxn ang="0">
                  <a:pos x="T4" y="T5"/>
                </a:cxn>
                <a:cxn ang="0">
                  <a:pos x="T6" y="T7"/>
                </a:cxn>
                <a:cxn ang="0">
                  <a:pos x="T8" y="T9"/>
                </a:cxn>
                <a:cxn ang="0">
                  <a:pos x="T10" y="T11"/>
                </a:cxn>
                <a:cxn ang="0">
                  <a:pos x="T12" y="T13"/>
                </a:cxn>
              </a:cxnLst>
              <a:rect l="0" t="0" r="r" b="b"/>
              <a:pathLst>
                <a:path w="240" h="358">
                  <a:moveTo>
                    <a:pt x="0" y="0"/>
                  </a:moveTo>
                  <a:lnTo>
                    <a:pt x="131" y="0"/>
                  </a:lnTo>
                  <a:lnTo>
                    <a:pt x="131" y="241"/>
                  </a:lnTo>
                  <a:lnTo>
                    <a:pt x="240" y="241"/>
                  </a:lnTo>
                  <a:lnTo>
                    <a:pt x="240" y="358"/>
                  </a:lnTo>
                  <a:lnTo>
                    <a:pt x="0" y="358"/>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335" name="Freeform 18"/>
            <p:cNvSpPr/>
            <p:nvPr/>
          </p:nvSpPr>
          <p:spPr>
            <a:xfrm>
              <a:off x="6823075" y="3132138"/>
              <a:ext cx="438150" cy="585788"/>
            </a:xfrm>
            <a:custGeom>
              <a:avLst/>
              <a:gdLst>
                <a:gd name="T0" fmla="*/ 116 w 116"/>
                <a:gd name="T1" fmla="*/ 63 h 155"/>
                <a:gd name="T2" fmla="*/ 84 w 116"/>
                <a:gd name="T3" fmla="*/ 48 h 155"/>
                <a:gd name="T4" fmla="*/ 54 w 116"/>
                <a:gd name="T5" fmla="*/ 78 h 155"/>
                <a:gd name="T6" fmla="*/ 85 w 116"/>
                <a:gd name="T7" fmla="*/ 107 h 155"/>
                <a:gd name="T8" fmla="*/ 116 w 116"/>
                <a:gd name="T9" fmla="*/ 93 h 155"/>
                <a:gd name="T10" fmla="*/ 115 w 116"/>
                <a:gd name="T11" fmla="*/ 149 h 155"/>
                <a:gd name="T12" fmla="*/ 76 w 116"/>
                <a:gd name="T13" fmla="*/ 155 h 155"/>
                <a:gd name="T14" fmla="*/ 0 w 116"/>
                <a:gd name="T15" fmla="*/ 79 h 155"/>
                <a:gd name="T16" fmla="*/ 78 w 116"/>
                <a:gd name="T17" fmla="*/ 0 h 155"/>
                <a:gd name="T18" fmla="*/ 115 w 116"/>
                <a:gd name="T19" fmla="*/ 6 h 155"/>
                <a:gd name="T20" fmla="*/ 116 w 116"/>
                <a:gd name="T21" fmla="*/ 6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5">
                  <a:moveTo>
                    <a:pt x="116" y="63"/>
                  </a:moveTo>
                  <a:cubicBezTo>
                    <a:pt x="107" y="55"/>
                    <a:pt x="96" y="48"/>
                    <a:pt x="84" y="48"/>
                  </a:cubicBezTo>
                  <a:cubicBezTo>
                    <a:pt x="68" y="48"/>
                    <a:pt x="54" y="61"/>
                    <a:pt x="54" y="78"/>
                  </a:cubicBezTo>
                  <a:cubicBezTo>
                    <a:pt x="54" y="94"/>
                    <a:pt x="69" y="107"/>
                    <a:pt x="85" y="107"/>
                  </a:cubicBezTo>
                  <a:cubicBezTo>
                    <a:pt x="97" y="107"/>
                    <a:pt x="107" y="101"/>
                    <a:pt x="116" y="93"/>
                  </a:cubicBezTo>
                  <a:cubicBezTo>
                    <a:pt x="115" y="149"/>
                    <a:pt x="115" y="149"/>
                    <a:pt x="115" y="149"/>
                  </a:cubicBezTo>
                  <a:cubicBezTo>
                    <a:pt x="106" y="153"/>
                    <a:pt x="85" y="155"/>
                    <a:pt x="76" y="155"/>
                  </a:cubicBezTo>
                  <a:cubicBezTo>
                    <a:pt x="33" y="155"/>
                    <a:pt x="0" y="122"/>
                    <a:pt x="0" y="79"/>
                  </a:cubicBezTo>
                  <a:cubicBezTo>
                    <a:pt x="0" y="35"/>
                    <a:pt x="34" y="0"/>
                    <a:pt x="78" y="0"/>
                  </a:cubicBezTo>
                  <a:cubicBezTo>
                    <a:pt x="90" y="0"/>
                    <a:pt x="103" y="2"/>
                    <a:pt x="115" y="6"/>
                  </a:cubicBezTo>
                  <a:lnTo>
                    <a:pt x="116" y="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336" name="Freeform 19"/>
            <p:cNvSpPr>
              <a:spLocks noEditPoints="1"/>
            </p:cNvSpPr>
            <p:nvPr/>
          </p:nvSpPr>
          <p:spPr>
            <a:xfrm>
              <a:off x="7566025" y="3143251"/>
              <a:ext cx="625475" cy="568325"/>
            </a:xfrm>
            <a:custGeom>
              <a:avLst/>
              <a:gdLst>
                <a:gd name="T0" fmla="*/ 72 w 166"/>
                <a:gd name="T1" fmla="*/ 95 h 150"/>
                <a:gd name="T2" fmla="*/ 82 w 166"/>
                <a:gd name="T3" fmla="*/ 50 h 150"/>
                <a:gd name="T4" fmla="*/ 84 w 166"/>
                <a:gd name="T5" fmla="*/ 50 h 150"/>
                <a:gd name="T6" fmla="*/ 88 w 166"/>
                <a:gd name="T7" fmla="*/ 69 h 150"/>
                <a:gd name="T8" fmla="*/ 94 w 166"/>
                <a:gd name="T9" fmla="*/ 95 h 150"/>
                <a:gd name="T10" fmla="*/ 72 w 166"/>
                <a:gd name="T11" fmla="*/ 95 h 150"/>
                <a:gd name="T12" fmla="*/ 62 w 166"/>
                <a:gd name="T13" fmla="*/ 131 h 150"/>
                <a:gd name="T14" fmla="*/ 103 w 166"/>
                <a:gd name="T15" fmla="*/ 131 h 150"/>
                <a:gd name="T16" fmla="*/ 108 w 166"/>
                <a:gd name="T17" fmla="*/ 150 h 150"/>
                <a:gd name="T18" fmla="*/ 166 w 166"/>
                <a:gd name="T19" fmla="*/ 150 h 150"/>
                <a:gd name="T20" fmla="*/ 113 w 166"/>
                <a:gd name="T21" fmla="*/ 0 h 150"/>
                <a:gd name="T22" fmla="*/ 52 w 166"/>
                <a:gd name="T23" fmla="*/ 0 h 150"/>
                <a:gd name="T24" fmla="*/ 0 w 166"/>
                <a:gd name="T25" fmla="*/ 150 h 150"/>
                <a:gd name="T26" fmla="*/ 58 w 166"/>
                <a:gd name="T27" fmla="*/ 150 h 150"/>
                <a:gd name="T28" fmla="*/ 62 w 166"/>
                <a:gd name="T29" fmla="*/ 1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50">
                  <a:moveTo>
                    <a:pt x="72" y="95"/>
                  </a:moveTo>
                  <a:cubicBezTo>
                    <a:pt x="82" y="50"/>
                    <a:pt x="82" y="50"/>
                    <a:pt x="82" y="50"/>
                  </a:cubicBezTo>
                  <a:cubicBezTo>
                    <a:pt x="84" y="50"/>
                    <a:pt x="84" y="50"/>
                    <a:pt x="84" y="50"/>
                  </a:cubicBezTo>
                  <a:cubicBezTo>
                    <a:pt x="85" y="56"/>
                    <a:pt x="86" y="62"/>
                    <a:pt x="88" y="69"/>
                  </a:cubicBezTo>
                  <a:cubicBezTo>
                    <a:pt x="94" y="95"/>
                    <a:pt x="94" y="95"/>
                    <a:pt x="94" y="95"/>
                  </a:cubicBezTo>
                  <a:lnTo>
                    <a:pt x="72" y="95"/>
                  </a:lnTo>
                  <a:close/>
                  <a:moveTo>
                    <a:pt x="62" y="131"/>
                  </a:moveTo>
                  <a:cubicBezTo>
                    <a:pt x="103" y="131"/>
                    <a:pt x="103" y="131"/>
                    <a:pt x="103" y="131"/>
                  </a:cubicBezTo>
                  <a:cubicBezTo>
                    <a:pt x="108" y="150"/>
                    <a:pt x="108" y="150"/>
                    <a:pt x="108" y="150"/>
                  </a:cubicBezTo>
                  <a:cubicBezTo>
                    <a:pt x="166" y="150"/>
                    <a:pt x="166" y="150"/>
                    <a:pt x="166" y="150"/>
                  </a:cubicBezTo>
                  <a:cubicBezTo>
                    <a:pt x="113" y="0"/>
                    <a:pt x="113" y="0"/>
                    <a:pt x="113" y="0"/>
                  </a:cubicBezTo>
                  <a:cubicBezTo>
                    <a:pt x="52" y="0"/>
                    <a:pt x="52" y="0"/>
                    <a:pt x="52" y="0"/>
                  </a:cubicBezTo>
                  <a:cubicBezTo>
                    <a:pt x="0" y="150"/>
                    <a:pt x="0" y="150"/>
                    <a:pt x="0" y="150"/>
                  </a:cubicBezTo>
                  <a:cubicBezTo>
                    <a:pt x="58" y="150"/>
                    <a:pt x="58" y="150"/>
                    <a:pt x="58" y="150"/>
                  </a:cubicBezTo>
                  <a:lnTo>
                    <a:pt x="62" y="1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337" name="Freeform 20"/>
            <p:cNvSpPr/>
            <p:nvPr/>
          </p:nvSpPr>
          <p:spPr>
            <a:xfrm>
              <a:off x="8545513" y="3132138"/>
              <a:ext cx="463550" cy="585788"/>
            </a:xfrm>
            <a:custGeom>
              <a:avLst/>
              <a:gdLst>
                <a:gd name="T0" fmla="*/ 17 w 123"/>
                <a:gd name="T1" fmla="*/ 99 h 155"/>
                <a:gd name="T2" fmla="*/ 20 w 123"/>
                <a:gd name="T3" fmla="*/ 101 h 155"/>
                <a:gd name="T4" fmla="*/ 54 w 123"/>
                <a:gd name="T5" fmla="*/ 115 h 155"/>
                <a:gd name="T6" fmla="*/ 68 w 123"/>
                <a:gd name="T7" fmla="*/ 106 h 155"/>
                <a:gd name="T8" fmla="*/ 56 w 123"/>
                <a:gd name="T9" fmla="*/ 97 h 155"/>
                <a:gd name="T10" fmla="*/ 45 w 123"/>
                <a:gd name="T11" fmla="*/ 95 h 155"/>
                <a:gd name="T12" fmla="*/ 6 w 123"/>
                <a:gd name="T13" fmla="*/ 56 h 155"/>
                <a:gd name="T14" fmla="*/ 71 w 123"/>
                <a:gd name="T15" fmla="*/ 0 h 155"/>
                <a:gd name="T16" fmla="*/ 118 w 123"/>
                <a:gd name="T17" fmla="*/ 13 h 155"/>
                <a:gd name="T18" fmla="*/ 103 w 123"/>
                <a:gd name="T19" fmla="*/ 52 h 155"/>
                <a:gd name="T20" fmla="*/ 72 w 123"/>
                <a:gd name="T21" fmla="*/ 40 h 155"/>
                <a:gd name="T22" fmla="*/ 60 w 123"/>
                <a:gd name="T23" fmla="*/ 48 h 155"/>
                <a:gd name="T24" fmla="*/ 71 w 123"/>
                <a:gd name="T25" fmla="*/ 56 h 155"/>
                <a:gd name="T26" fmla="*/ 83 w 123"/>
                <a:gd name="T27" fmla="*/ 59 h 155"/>
                <a:gd name="T28" fmla="*/ 123 w 123"/>
                <a:gd name="T29" fmla="*/ 101 h 155"/>
                <a:gd name="T30" fmla="*/ 58 w 123"/>
                <a:gd name="T31" fmla="*/ 155 h 155"/>
                <a:gd name="T32" fmla="*/ 0 w 123"/>
                <a:gd name="T33" fmla="*/ 141 h 155"/>
                <a:gd name="T34" fmla="*/ 17 w 123"/>
                <a:gd name="T35" fmla="*/ 9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 h="155">
                  <a:moveTo>
                    <a:pt x="17" y="99"/>
                  </a:moveTo>
                  <a:cubicBezTo>
                    <a:pt x="20" y="101"/>
                    <a:pt x="20" y="101"/>
                    <a:pt x="20" y="101"/>
                  </a:cubicBezTo>
                  <a:cubicBezTo>
                    <a:pt x="30" y="109"/>
                    <a:pt x="41" y="115"/>
                    <a:pt x="54" y="115"/>
                  </a:cubicBezTo>
                  <a:cubicBezTo>
                    <a:pt x="59" y="115"/>
                    <a:pt x="68" y="113"/>
                    <a:pt x="68" y="106"/>
                  </a:cubicBezTo>
                  <a:cubicBezTo>
                    <a:pt x="68" y="99"/>
                    <a:pt x="61" y="98"/>
                    <a:pt x="56" y="97"/>
                  </a:cubicBezTo>
                  <a:cubicBezTo>
                    <a:pt x="45" y="95"/>
                    <a:pt x="45" y="95"/>
                    <a:pt x="45" y="95"/>
                  </a:cubicBezTo>
                  <a:cubicBezTo>
                    <a:pt x="24" y="92"/>
                    <a:pt x="6" y="79"/>
                    <a:pt x="6" y="56"/>
                  </a:cubicBezTo>
                  <a:cubicBezTo>
                    <a:pt x="6" y="20"/>
                    <a:pt x="38" y="0"/>
                    <a:pt x="71" y="0"/>
                  </a:cubicBezTo>
                  <a:cubicBezTo>
                    <a:pt x="88" y="0"/>
                    <a:pt x="103" y="4"/>
                    <a:pt x="118" y="13"/>
                  </a:cubicBezTo>
                  <a:cubicBezTo>
                    <a:pt x="103" y="52"/>
                    <a:pt x="103" y="52"/>
                    <a:pt x="103" y="52"/>
                  </a:cubicBezTo>
                  <a:cubicBezTo>
                    <a:pt x="94" y="45"/>
                    <a:pt x="84" y="40"/>
                    <a:pt x="72" y="40"/>
                  </a:cubicBezTo>
                  <a:cubicBezTo>
                    <a:pt x="67" y="40"/>
                    <a:pt x="60" y="42"/>
                    <a:pt x="60" y="48"/>
                  </a:cubicBezTo>
                  <a:cubicBezTo>
                    <a:pt x="60" y="54"/>
                    <a:pt x="67" y="55"/>
                    <a:pt x="71" y="56"/>
                  </a:cubicBezTo>
                  <a:cubicBezTo>
                    <a:pt x="83" y="59"/>
                    <a:pt x="83" y="59"/>
                    <a:pt x="83" y="59"/>
                  </a:cubicBezTo>
                  <a:cubicBezTo>
                    <a:pt x="106" y="64"/>
                    <a:pt x="123" y="76"/>
                    <a:pt x="123" y="101"/>
                  </a:cubicBezTo>
                  <a:cubicBezTo>
                    <a:pt x="123" y="137"/>
                    <a:pt x="90" y="155"/>
                    <a:pt x="58" y="155"/>
                  </a:cubicBezTo>
                  <a:cubicBezTo>
                    <a:pt x="39" y="155"/>
                    <a:pt x="17" y="150"/>
                    <a:pt x="0" y="141"/>
                  </a:cubicBezTo>
                  <a:lnTo>
                    <a:pt x="17" y="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338" name="Freeform 21"/>
            <p:cNvSpPr/>
            <p:nvPr/>
          </p:nvSpPr>
          <p:spPr>
            <a:xfrm>
              <a:off x="9436100" y="3143251"/>
              <a:ext cx="428625" cy="568325"/>
            </a:xfrm>
            <a:custGeom>
              <a:avLst/>
              <a:gdLst>
                <a:gd name="T0" fmla="*/ 0 w 270"/>
                <a:gd name="T1" fmla="*/ 0 h 358"/>
                <a:gd name="T2" fmla="*/ 270 w 270"/>
                <a:gd name="T3" fmla="*/ 0 h 358"/>
                <a:gd name="T4" fmla="*/ 270 w 270"/>
                <a:gd name="T5" fmla="*/ 114 h 358"/>
                <a:gd name="T6" fmla="*/ 199 w 270"/>
                <a:gd name="T7" fmla="*/ 112 h 358"/>
                <a:gd name="T8" fmla="*/ 199 w 270"/>
                <a:gd name="T9" fmla="*/ 358 h 358"/>
                <a:gd name="T10" fmla="*/ 71 w 270"/>
                <a:gd name="T11" fmla="*/ 358 h 358"/>
                <a:gd name="T12" fmla="*/ 71 w 270"/>
                <a:gd name="T13" fmla="*/ 112 h 358"/>
                <a:gd name="T14" fmla="*/ 0 w 270"/>
                <a:gd name="T15" fmla="*/ 114 h 358"/>
                <a:gd name="T16" fmla="*/ 0 w 270"/>
                <a:gd name="T17"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358">
                  <a:moveTo>
                    <a:pt x="0" y="0"/>
                  </a:moveTo>
                  <a:lnTo>
                    <a:pt x="270" y="0"/>
                  </a:lnTo>
                  <a:lnTo>
                    <a:pt x="270" y="114"/>
                  </a:lnTo>
                  <a:lnTo>
                    <a:pt x="199" y="112"/>
                  </a:lnTo>
                  <a:lnTo>
                    <a:pt x="199" y="358"/>
                  </a:lnTo>
                  <a:lnTo>
                    <a:pt x="71" y="358"/>
                  </a:lnTo>
                  <a:lnTo>
                    <a:pt x="71" y="112"/>
                  </a:lnTo>
                  <a:lnTo>
                    <a:pt x="0" y="114"/>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grpSp>
    </p:spTree>
    <p:extLst>
      <p:ext uri="{BB962C8B-B14F-4D97-AF65-F5344CB8AC3E}">
        <p14:creationId xmlns:p14="http://schemas.microsoft.com/office/powerpoint/2010/main" val="1850049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タイトルのみ">
    <p:bg>
      <p:bgPr>
        <a:gradFill>
          <a:gsLst>
            <a:gs pos="0">
              <a:schemeClr val="tx1">
                <a:lumMod val="75000"/>
                <a:lumOff val="25000"/>
              </a:schemeClr>
            </a:gs>
            <a:gs pos="100000">
              <a:schemeClr val="tx1">
                <a:lumMod val="85000"/>
                <a:lumOff val="15000"/>
              </a:schemeClr>
            </a:gs>
          </a:gsLst>
          <a:lin ang="2700000" scaled="1"/>
          <a:tileRect/>
        </a:gradFill>
        <a:effectLst/>
      </p:bgPr>
    </p:bg>
    <p:spTree>
      <p:nvGrpSpPr>
        <p:cNvPr id="0" name=""/>
        <p:cNvGrpSpPr/>
        <p:nvPr/>
      </p:nvGrpSpPr>
      <p:grpSpPr>
        <a:xfrm>
          <a:off x="0" y="0"/>
          <a:ext cx="0" cy="0"/>
          <a:chOff x="0" y="0"/>
          <a:chExt cx="0" cy="0"/>
        </a:xfrm>
      </p:grpSpPr>
      <p:pic>
        <p:nvPicPr>
          <p:cNvPr id="1340" name="図 36"/>
          <p:cNvPicPr>
            <a:picLocks noChangeAspect="1"/>
          </p:cNvPicPr>
          <p:nvPr userDrawn="1"/>
        </p:nvPicPr>
        <p:blipFill>
          <a:blip r:embed="rId1"/>
          <a:stretch>
            <a:fillRect/>
          </a:stretch>
        </p:blipFill>
        <p:spPr>
          <a:xfrm>
            <a:off x="11172824" y="5686425"/>
            <a:ext cx="1019175" cy="1171576"/>
          </a:xfrm>
          <a:prstGeom prst="rect">
            <a:avLst/>
          </a:prstGeom>
        </p:spPr>
      </p:pic>
      <p:pic>
        <p:nvPicPr>
          <p:cNvPr id="1341" name="図 35"/>
          <p:cNvPicPr>
            <a:picLocks noChangeAspect="1"/>
          </p:cNvPicPr>
          <p:nvPr userDrawn="1"/>
        </p:nvPicPr>
        <p:blipFill>
          <a:blip r:embed="rId2"/>
          <a:stretch>
            <a:fillRect/>
          </a:stretch>
        </p:blipFill>
        <p:spPr>
          <a:xfrm>
            <a:off x="0" y="1"/>
            <a:ext cx="704850" cy="890588"/>
          </a:xfrm>
          <a:prstGeom prst="rect">
            <a:avLst/>
          </a:prstGeom>
        </p:spPr>
      </p:pic>
      <p:sp>
        <p:nvSpPr>
          <p:cNvPr id="1342" name="スライド番号プレースホルダー 4"/>
          <p:cNvSpPr>
            <a:spLocks noGrp="1"/>
          </p:cNvSpPr>
          <p:nvPr>
            <p:ph type="sldNum" sz="quarter" idx="12"/>
          </p:nvPr>
        </p:nvSpPr>
        <p:spPr>
          <a:xfrm>
            <a:off x="11772064" y="6550521"/>
            <a:ext cx="381836" cy="276999"/>
          </a:xfrm>
        </p:spPr>
        <p:txBody>
          <a:bodyPr wrap="none">
            <a:spAutoFit/>
          </a:bodyPr>
          <a:lstStyle>
            <a:lvl1pPr algn="ctr">
              <a:defRPr b="1">
                <a:solidFill>
                  <a:schemeClr val="bg1"/>
                </a:solidFill>
                <a:latin typeface="+mn-lt"/>
              </a:defRPr>
            </a:lvl1pPr>
          </a:lstStyle>
          <a:p>
            <a:fld id="{B6781840-E75B-4845-A159-D07FB78B25F2}" type="slidenum">
              <a:rPr lang="ja-JP" altLang="en-US" smtClean="0"/>
              <a:pPr/>
              <a:t>‹#›</a:t>
            </a:fld>
            <a:endParaRPr lang="ja-JP" altLang="en-US"/>
          </a:p>
        </p:txBody>
      </p:sp>
      <p:sp>
        <p:nvSpPr>
          <p:cNvPr id="1343" name="タイトル 1"/>
          <p:cNvSpPr>
            <a:spLocks noGrp="1"/>
          </p:cNvSpPr>
          <p:nvPr>
            <p:ph type="title"/>
          </p:nvPr>
        </p:nvSpPr>
        <p:spPr>
          <a:xfrm>
            <a:off x="485775" y="241260"/>
            <a:ext cx="3395481" cy="369332"/>
          </a:xfrm>
        </p:spPr>
        <p:txBody>
          <a:bodyPr wrap="none">
            <a:spAutoFit/>
          </a:bodyPr>
          <a:lstStyle>
            <a:lvl1pPr>
              <a:defRPr sz="2000" b="1">
                <a:solidFill>
                  <a:schemeClr val="bg1"/>
                </a:solidFill>
              </a:defRPr>
            </a:lvl1pPr>
          </a:lstStyle>
          <a:p>
            <a:r>
              <a:rPr kumimoji="1" lang="ja-JP" altLang="en-US" dirty="0"/>
              <a:t>マスター タイトルの書式設定</a:t>
            </a:r>
          </a:p>
        </p:txBody>
      </p:sp>
      <p:sp>
        <p:nvSpPr>
          <p:cNvPr id="1344" name="テキスト ボックス 9"/>
          <p:cNvSpPr txBox="1"/>
          <p:nvPr userDrawn="1"/>
        </p:nvSpPr>
        <p:spPr>
          <a:xfrm>
            <a:off x="9794569" y="201463"/>
            <a:ext cx="1132040" cy="253916"/>
          </a:xfrm>
          <a:prstGeom prst="rect">
            <a:avLst/>
          </a:prstGeom>
          <a:noFill/>
          <a:ln>
            <a:solidFill>
              <a:schemeClr val="bg1"/>
            </a:solid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i="0" u="none" strike="noStrike" kern="1200" cap="none" spc="150" normalizeH="0" baseline="0" noProof="0" dirty="0">
                <a:ln>
                  <a:noFill/>
                </a:ln>
                <a:solidFill>
                  <a:schemeClr val="bg1"/>
                </a:solidFill>
                <a:effectLst/>
                <a:uLnTx/>
                <a:uFillTx/>
                <a:latin typeface="Segoe UI"/>
                <a:ea typeface="游ゴシック"/>
                <a:cs typeface="Times New Roman" panose="02020603050405020304" pitchFamily="18" charset="0"/>
              </a:rPr>
              <a:t>Confidential</a:t>
            </a:r>
            <a:endParaRPr kumimoji="1" lang="ja-JP" altLang="en-US" sz="1000" i="0" u="none" strike="noStrike" kern="1200" cap="none" spc="150" normalizeH="0" baseline="0" noProof="0" dirty="0">
              <a:ln>
                <a:noFill/>
              </a:ln>
              <a:solidFill>
                <a:schemeClr val="bg1"/>
              </a:solidFill>
              <a:effectLst/>
              <a:uLnTx/>
              <a:uFillTx/>
              <a:latin typeface="Segoe UI"/>
              <a:ea typeface="游ゴシック"/>
              <a:cs typeface="+mn-cs"/>
            </a:endParaRPr>
          </a:p>
        </p:txBody>
      </p:sp>
      <p:grpSp>
        <p:nvGrpSpPr>
          <p:cNvPr id="1345" name="グループ化 10"/>
          <p:cNvGrpSpPr>
            <a:grpSpLocks noChangeAspect="1"/>
          </p:cNvGrpSpPr>
          <p:nvPr userDrawn="1"/>
        </p:nvGrpSpPr>
        <p:grpSpPr>
          <a:xfrm>
            <a:off x="11127160" y="201370"/>
            <a:ext cx="883865" cy="253916"/>
            <a:chOff x="2327275" y="2344738"/>
            <a:chExt cx="7537450" cy="2165350"/>
          </a:xfrm>
        </p:grpSpPr>
        <p:sp>
          <p:nvSpPr>
            <p:cNvPr id="1346" name="Freeform 5"/>
            <p:cNvSpPr/>
            <p:nvPr/>
          </p:nvSpPr>
          <p:spPr>
            <a:xfrm>
              <a:off x="5440363" y="3017838"/>
              <a:ext cx="282575" cy="817563"/>
            </a:xfrm>
            <a:custGeom>
              <a:avLst/>
              <a:gdLst>
                <a:gd name="T0" fmla="*/ 75 w 75"/>
                <a:gd name="T1" fmla="*/ 5 h 216"/>
                <a:gd name="T2" fmla="*/ 74 w 75"/>
                <a:gd name="T3" fmla="*/ 5 h 216"/>
                <a:gd name="T4" fmla="*/ 54 w 75"/>
                <a:gd name="T5" fmla="*/ 0 h 216"/>
                <a:gd name="T6" fmla="*/ 55 w 75"/>
                <a:gd name="T7" fmla="*/ 216 h 216"/>
                <a:gd name="T8" fmla="*/ 74 w 75"/>
                <a:gd name="T9" fmla="*/ 211 h 216"/>
                <a:gd name="T10" fmla="*/ 75 w 75"/>
                <a:gd name="T11" fmla="*/ 210 h 216"/>
                <a:gd name="T12" fmla="*/ 75 w 75"/>
                <a:gd name="T13" fmla="*/ 5 h 216"/>
              </a:gdLst>
              <a:ahLst/>
              <a:cxnLst>
                <a:cxn ang="0">
                  <a:pos x="T0" y="T1"/>
                </a:cxn>
                <a:cxn ang="0">
                  <a:pos x="T2" y="T3"/>
                </a:cxn>
                <a:cxn ang="0">
                  <a:pos x="T4" y="T5"/>
                </a:cxn>
                <a:cxn ang="0">
                  <a:pos x="T6" y="T7"/>
                </a:cxn>
                <a:cxn ang="0">
                  <a:pos x="T8" y="T9"/>
                </a:cxn>
                <a:cxn ang="0">
                  <a:pos x="T10" y="T11"/>
                </a:cxn>
                <a:cxn ang="0">
                  <a:pos x="T12" y="T13"/>
                </a:cxn>
              </a:cxnLst>
              <a:rect l="0" t="0" r="r" b="b"/>
              <a:pathLst>
                <a:path w="75" h="216">
                  <a:moveTo>
                    <a:pt x="75" y="5"/>
                  </a:moveTo>
                  <a:cubicBezTo>
                    <a:pt x="74" y="5"/>
                    <a:pt x="74" y="5"/>
                    <a:pt x="74" y="5"/>
                  </a:cubicBezTo>
                  <a:cubicBezTo>
                    <a:pt x="54" y="0"/>
                    <a:pt x="54" y="0"/>
                    <a:pt x="54" y="0"/>
                  </a:cubicBezTo>
                  <a:cubicBezTo>
                    <a:pt x="0" y="61"/>
                    <a:pt x="0" y="154"/>
                    <a:pt x="55" y="216"/>
                  </a:cubicBezTo>
                  <a:cubicBezTo>
                    <a:pt x="74" y="211"/>
                    <a:pt x="74" y="211"/>
                    <a:pt x="74" y="211"/>
                  </a:cubicBezTo>
                  <a:cubicBezTo>
                    <a:pt x="75" y="210"/>
                    <a:pt x="75" y="210"/>
                    <a:pt x="75" y="210"/>
                  </a:cubicBezTo>
                  <a:cubicBezTo>
                    <a:pt x="18" y="154"/>
                    <a:pt x="18" y="62"/>
                    <a:pt x="75" y="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Freeform 6"/>
            <p:cNvSpPr/>
            <p:nvPr/>
          </p:nvSpPr>
          <p:spPr>
            <a:xfrm>
              <a:off x="4678363" y="2814638"/>
              <a:ext cx="260350" cy="1225550"/>
            </a:xfrm>
            <a:custGeom>
              <a:avLst/>
              <a:gdLst>
                <a:gd name="T0" fmla="*/ 69 w 69"/>
                <a:gd name="T1" fmla="*/ 4 h 324"/>
                <a:gd name="T2" fmla="*/ 50 w 69"/>
                <a:gd name="T3" fmla="*/ 0 h 324"/>
                <a:gd name="T4" fmla="*/ 50 w 69"/>
                <a:gd name="T5" fmla="*/ 324 h 324"/>
                <a:gd name="T6" fmla="*/ 69 w 69"/>
                <a:gd name="T7" fmla="*/ 319 h 324"/>
                <a:gd name="T8" fmla="*/ 69 w 69"/>
                <a:gd name="T9" fmla="*/ 4 h 324"/>
              </a:gdLst>
              <a:ahLst/>
              <a:cxnLst>
                <a:cxn ang="0">
                  <a:pos x="T0" y="T1"/>
                </a:cxn>
                <a:cxn ang="0">
                  <a:pos x="T2" y="T3"/>
                </a:cxn>
                <a:cxn ang="0">
                  <a:pos x="T4" y="T5"/>
                </a:cxn>
                <a:cxn ang="0">
                  <a:pos x="T6" y="T7"/>
                </a:cxn>
                <a:cxn ang="0">
                  <a:pos x="T8" y="T9"/>
                </a:cxn>
              </a:cxnLst>
              <a:rect l="0" t="0" r="r" b="b"/>
              <a:pathLst>
                <a:path w="69" h="324">
                  <a:moveTo>
                    <a:pt x="69" y="4"/>
                  </a:moveTo>
                  <a:cubicBezTo>
                    <a:pt x="50" y="0"/>
                    <a:pt x="50" y="0"/>
                    <a:pt x="50" y="0"/>
                  </a:cubicBezTo>
                  <a:cubicBezTo>
                    <a:pt x="0" y="102"/>
                    <a:pt x="0" y="222"/>
                    <a:pt x="50" y="324"/>
                  </a:cubicBezTo>
                  <a:cubicBezTo>
                    <a:pt x="69" y="319"/>
                    <a:pt x="69" y="319"/>
                    <a:pt x="69" y="319"/>
                  </a:cubicBezTo>
                  <a:cubicBezTo>
                    <a:pt x="19" y="221"/>
                    <a:pt x="19" y="103"/>
                    <a:pt x="69" y="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Freeform 7"/>
            <p:cNvSpPr/>
            <p:nvPr/>
          </p:nvSpPr>
          <p:spPr>
            <a:xfrm>
              <a:off x="3797300" y="2587626"/>
              <a:ext cx="282575" cy="1679575"/>
            </a:xfrm>
            <a:custGeom>
              <a:avLst/>
              <a:gdLst>
                <a:gd name="T0" fmla="*/ 75 w 75"/>
                <a:gd name="T1" fmla="*/ 4 h 444"/>
                <a:gd name="T2" fmla="*/ 57 w 75"/>
                <a:gd name="T3" fmla="*/ 0 h 444"/>
                <a:gd name="T4" fmla="*/ 57 w 75"/>
                <a:gd name="T5" fmla="*/ 444 h 444"/>
                <a:gd name="T6" fmla="*/ 75 w 75"/>
                <a:gd name="T7" fmla="*/ 439 h 444"/>
                <a:gd name="T8" fmla="*/ 75 w 75"/>
                <a:gd name="T9" fmla="*/ 4 h 444"/>
              </a:gdLst>
              <a:ahLst/>
              <a:cxnLst>
                <a:cxn ang="0">
                  <a:pos x="T0" y="T1"/>
                </a:cxn>
                <a:cxn ang="0">
                  <a:pos x="T2" y="T3"/>
                </a:cxn>
                <a:cxn ang="0">
                  <a:pos x="T4" y="T5"/>
                </a:cxn>
                <a:cxn ang="0">
                  <a:pos x="T6" y="T7"/>
                </a:cxn>
                <a:cxn ang="0">
                  <a:pos x="T8" y="T9"/>
                </a:cxn>
              </a:cxnLst>
              <a:rect l="0" t="0" r="r" b="b"/>
              <a:pathLst>
                <a:path w="75" h="444">
                  <a:moveTo>
                    <a:pt x="75" y="4"/>
                  </a:moveTo>
                  <a:cubicBezTo>
                    <a:pt x="57" y="0"/>
                    <a:pt x="57" y="0"/>
                    <a:pt x="57" y="0"/>
                  </a:cubicBezTo>
                  <a:cubicBezTo>
                    <a:pt x="0" y="142"/>
                    <a:pt x="0" y="302"/>
                    <a:pt x="57" y="444"/>
                  </a:cubicBezTo>
                  <a:cubicBezTo>
                    <a:pt x="75" y="439"/>
                    <a:pt x="75" y="439"/>
                    <a:pt x="75" y="439"/>
                  </a:cubicBezTo>
                  <a:cubicBezTo>
                    <a:pt x="19" y="300"/>
                    <a:pt x="19" y="144"/>
                    <a:pt x="75" y="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Freeform 8"/>
            <p:cNvSpPr/>
            <p:nvPr/>
          </p:nvSpPr>
          <p:spPr>
            <a:xfrm>
              <a:off x="2911475" y="2344738"/>
              <a:ext cx="252413" cy="2165350"/>
            </a:xfrm>
            <a:custGeom>
              <a:avLst/>
              <a:gdLst>
                <a:gd name="T0" fmla="*/ 67 w 67"/>
                <a:gd name="T1" fmla="*/ 4 h 572"/>
                <a:gd name="T2" fmla="*/ 49 w 67"/>
                <a:gd name="T3" fmla="*/ 0 h 572"/>
                <a:gd name="T4" fmla="*/ 0 w 67"/>
                <a:gd name="T5" fmla="*/ 286 h 572"/>
                <a:gd name="T6" fmla="*/ 49 w 67"/>
                <a:gd name="T7" fmla="*/ 572 h 572"/>
                <a:gd name="T8" fmla="*/ 67 w 67"/>
                <a:gd name="T9" fmla="*/ 567 h 572"/>
                <a:gd name="T10" fmla="*/ 67 w 67"/>
                <a:gd name="T11" fmla="*/ 4 h 572"/>
              </a:gdLst>
              <a:ahLst/>
              <a:cxnLst>
                <a:cxn ang="0">
                  <a:pos x="T0" y="T1"/>
                </a:cxn>
                <a:cxn ang="0">
                  <a:pos x="T2" y="T3"/>
                </a:cxn>
                <a:cxn ang="0">
                  <a:pos x="T4" y="T5"/>
                </a:cxn>
                <a:cxn ang="0">
                  <a:pos x="T6" y="T7"/>
                </a:cxn>
                <a:cxn ang="0">
                  <a:pos x="T8" y="T9"/>
                </a:cxn>
                <a:cxn ang="0">
                  <a:pos x="T10" y="T11"/>
                </a:cxn>
              </a:cxnLst>
              <a:rect l="0" t="0" r="r" b="b"/>
              <a:pathLst>
                <a:path w="67" h="572">
                  <a:moveTo>
                    <a:pt x="67" y="4"/>
                  </a:moveTo>
                  <a:cubicBezTo>
                    <a:pt x="49" y="0"/>
                    <a:pt x="49" y="0"/>
                    <a:pt x="49" y="0"/>
                  </a:cubicBezTo>
                  <a:cubicBezTo>
                    <a:pt x="16" y="90"/>
                    <a:pt x="0" y="187"/>
                    <a:pt x="0" y="286"/>
                  </a:cubicBezTo>
                  <a:cubicBezTo>
                    <a:pt x="0" y="385"/>
                    <a:pt x="16" y="482"/>
                    <a:pt x="49" y="572"/>
                  </a:cubicBezTo>
                  <a:cubicBezTo>
                    <a:pt x="67" y="567"/>
                    <a:pt x="67" y="567"/>
                    <a:pt x="67" y="567"/>
                  </a:cubicBezTo>
                  <a:cubicBezTo>
                    <a:pt x="2" y="386"/>
                    <a:pt x="2" y="186"/>
                    <a:pt x="67" y="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Freeform 9"/>
            <p:cNvSpPr/>
            <p:nvPr/>
          </p:nvSpPr>
          <p:spPr>
            <a:xfrm>
              <a:off x="6496050" y="3017838"/>
              <a:ext cx="230188" cy="817563"/>
            </a:xfrm>
            <a:custGeom>
              <a:avLst/>
              <a:gdLst>
                <a:gd name="T0" fmla="*/ 20 w 61"/>
                <a:gd name="T1" fmla="*/ 0 h 216"/>
                <a:gd name="T2" fmla="*/ 0 w 61"/>
                <a:gd name="T3" fmla="*/ 5 h 216"/>
                <a:gd name="T4" fmla="*/ 0 w 61"/>
                <a:gd name="T5" fmla="*/ 5 h 216"/>
                <a:gd name="T6" fmla="*/ 42 w 61"/>
                <a:gd name="T7" fmla="*/ 108 h 216"/>
                <a:gd name="T8" fmla="*/ 0 w 61"/>
                <a:gd name="T9" fmla="*/ 210 h 216"/>
                <a:gd name="T10" fmla="*/ 0 w 61"/>
                <a:gd name="T11" fmla="*/ 211 h 216"/>
                <a:gd name="T12" fmla="*/ 20 w 61"/>
                <a:gd name="T13" fmla="*/ 216 h 216"/>
                <a:gd name="T14" fmla="*/ 60 w 61"/>
                <a:gd name="T15" fmla="*/ 108 h 216"/>
                <a:gd name="T16" fmla="*/ 20 w 61"/>
                <a:gd name="T1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6">
                  <a:moveTo>
                    <a:pt x="20" y="0"/>
                  </a:moveTo>
                  <a:cubicBezTo>
                    <a:pt x="0" y="5"/>
                    <a:pt x="0" y="5"/>
                    <a:pt x="0" y="5"/>
                  </a:cubicBezTo>
                  <a:cubicBezTo>
                    <a:pt x="0" y="5"/>
                    <a:pt x="0" y="5"/>
                    <a:pt x="0" y="5"/>
                  </a:cubicBezTo>
                  <a:cubicBezTo>
                    <a:pt x="27" y="33"/>
                    <a:pt x="42" y="69"/>
                    <a:pt x="42" y="108"/>
                  </a:cubicBezTo>
                  <a:cubicBezTo>
                    <a:pt x="42" y="147"/>
                    <a:pt x="27" y="183"/>
                    <a:pt x="0" y="210"/>
                  </a:cubicBezTo>
                  <a:cubicBezTo>
                    <a:pt x="0" y="211"/>
                    <a:pt x="0" y="211"/>
                    <a:pt x="0" y="211"/>
                  </a:cubicBezTo>
                  <a:cubicBezTo>
                    <a:pt x="20" y="216"/>
                    <a:pt x="20" y="216"/>
                    <a:pt x="20" y="216"/>
                  </a:cubicBezTo>
                  <a:cubicBezTo>
                    <a:pt x="46" y="186"/>
                    <a:pt x="61" y="148"/>
                    <a:pt x="60" y="108"/>
                  </a:cubicBezTo>
                  <a:cubicBezTo>
                    <a:pt x="60" y="68"/>
                    <a:pt x="46" y="30"/>
                    <a:pt x="2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Freeform 10"/>
            <p:cNvSpPr/>
            <p:nvPr/>
          </p:nvSpPr>
          <p:spPr>
            <a:xfrm>
              <a:off x="7280275" y="2814638"/>
              <a:ext cx="255588" cy="1225550"/>
            </a:xfrm>
            <a:custGeom>
              <a:avLst/>
              <a:gdLst>
                <a:gd name="T0" fmla="*/ 18 w 68"/>
                <a:gd name="T1" fmla="*/ 0 h 324"/>
                <a:gd name="T2" fmla="*/ 0 w 68"/>
                <a:gd name="T3" fmla="*/ 4 h 324"/>
                <a:gd name="T4" fmla="*/ 0 w 68"/>
                <a:gd name="T5" fmla="*/ 319 h 324"/>
                <a:gd name="T6" fmla="*/ 18 w 68"/>
                <a:gd name="T7" fmla="*/ 324 h 324"/>
                <a:gd name="T8" fmla="*/ 18 w 68"/>
                <a:gd name="T9" fmla="*/ 0 h 324"/>
              </a:gdLst>
              <a:ahLst/>
              <a:cxnLst>
                <a:cxn ang="0">
                  <a:pos x="T0" y="T1"/>
                </a:cxn>
                <a:cxn ang="0">
                  <a:pos x="T2" y="T3"/>
                </a:cxn>
                <a:cxn ang="0">
                  <a:pos x="T4" y="T5"/>
                </a:cxn>
                <a:cxn ang="0">
                  <a:pos x="T6" y="T7"/>
                </a:cxn>
                <a:cxn ang="0">
                  <a:pos x="T8" y="T9"/>
                </a:cxn>
              </a:cxnLst>
              <a:rect l="0" t="0" r="r" b="b"/>
              <a:pathLst>
                <a:path w="68" h="324">
                  <a:moveTo>
                    <a:pt x="18" y="0"/>
                  </a:moveTo>
                  <a:cubicBezTo>
                    <a:pt x="0" y="4"/>
                    <a:pt x="0" y="4"/>
                    <a:pt x="0" y="4"/>
                  </a:cubicBezTo>
                  <a:cubicBezTo>
                    <a:pt x="50" y="103"/>
                    <a:pt x="50" y="221"/>
                    <a:pt x="0" y="319"/>
                  </a:cubicBezTo>
                  <a:cubicBezTo>
                    <a:pt x="18" y="324"/>
                    <a:pt x="18" y="324"/>
                    <a:pt x="18" y="324"/>
                  </a:cubicBezTo>
                  <a:cubicBezTo>
                    <a:pt x="68" y="222"/>
                    <a:pt x="68" y="102"/>
                    <a:pt x="18"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Freeform 11"/>
            <p:cNvSpPr/>
            <p:nvPr/>
          </p:nvSpPr>
          <p:spPr>
            <a:xfrm>
              <a:off x="8135938" y="2587626"/>
              <a:ext cx="282575" cy="1679575"/>
            </a:xfrm>
            <a:custGeom>
              <a:avLst/>
              <a:gdLst>
                <a:gd name="T0" fmla="*/ 18 w 75"/>
                <a:gd name="T1" fmla="*/ 0 h 444"/>
                <a:gd name="T2" fmla="*/ 0 w 75"/>
                <a:gd name="T3" fmla="*/ 4 h 444"/>
                <a:gd name="T4" fmla="*/ 0 w 75"/>
                <a:gd name="T5" fmla="*/ 439 h 444"/>
                <a:gd name="T6" fmla="*/ 18 w 75"/>
                <a:gd name="T7" fmla="*/ 444 h 444"/>
                <a:gd name="T8" fmla="*/ 18 w 75"/>
                <a:gd name="T9" fmla="*/ 0 h 444"/>
              </a:gdLst>
              <a:ahLst/>
              <a:cxnLst>
                <a:cxn ang="0">
                  <a:pos x="T0" y="T1"/>
                </a:cxn>
                <a:cxn ang="0">
                  <a:pos x="T2" y="T3"/>
                </a:cxn>
                <a:cxn ang="0">
                  <a:pos x="T4" y="T5"/>
                </a:cxn>
                <a:cxn ang="0">
                  <a:pos x="T6" y="T7"/>
                </a:cxn>
                <a:cxn ang="0">
                  <a:pos x="T8" y="T9"/>
                </a:cxn>
              </a:cxnLst>
              <a:rect l="0" t="0" r="r" b="b"/>
              <a:pathLst>
                <a:path w="75" h="444">
                  <a:moveTo>
                    <a:pt x="18" y="0"/>
                  </a:moveTo>
                  <a:cubicBezTo>
                    <a:pt x="0" y="4"/>
                    <a:pt x="0" y="4"/>
                    <a:pt x="0" y="4"/>
                  </a:cubicBezTo>
                  <a:cubicBezTo>
                    <a:pt x="56" y="144"/>
                    <a:pt x="56" y="300"/>
                    <a:pt x="0" y="439"/>
                  </a:cubicBezTo>
                  <a:cubicBezTo>
                    <a:pt x="18" y="444"/>
                    <a:pt x="18" y="444"/>
                    <a:pt x="18" y="444"/>
                  </a:cubicBezTo>
                  <a:cubicBezTo>
                    <a:pt x="75" y="302"/>
                    <a:pt x="75" y="142"/>
                    <a:pt x="18"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Freeform 12"/>
            <p:cNvSpPr/>
            <p:nvPr/>
          </p:nvSpPr>
          <p:spPr>
            <a:xfrm>
              <a:off x="9051925" y="2344738"/>
              <a:ext cx="255588" cy="2165350"/>
            </a:xfrm>
            <a:custGeom>
              <a:avLst/>
              <a:gdLst>
                <a:gd name="T0" fmla="*/ 18 w 68"/>
                <a:gd name="T1" fmla="*/ 0 h 572"/>
                <a:gd name="T2" fmla="*/ 0 w 68"/>
                <a:gd name="T3" fmla="*/ 4 h 572"/>
                <a:gd name="T4" fmla="*/ 0 w 68"/>
                <a:gd name="T5" fmla="*/ 567 h 572"/>
                <a:gd name="T6" fmla="*/ 18 w 68"/>
                <a:gd name="T7" fmla="*/ 572 h 572"/>
                <a:gd name="T8" fmla="*/ 68 w 68"/>
                <a:gd name="T9" fmla="*/ 286 h 572"/>
                <a:gd name="T10" fmla="*/ 18 w 68"/>
                <a:gd name="T11" fmla="*/ 0 h 572"/>
              </a:gdLst>
              <a:ahLst/>
              <a:cxnLst>
                <a:cxn ang="0">
                  <a:pos x="T0" y="T1"/>
                </a:cxn>
                <a:cxn ang="0">
                  <a:pos x="T2" y="T3"/>
                </a:cxn>
                <a:cxn ang="0">
                  <a:pos x="T4" y="T5"/>
                </a:cxn>
                <a:cxn ang="0">
                  <a:pos x="T6" y="T7"/>
                </a:cxn>
                <a:cxn ang="0">
                  <a:pos x="T8" y="T9"/>
                </a:cxn>
                <a:cxn ang="0">
                  <a:pos x="T10" y="T11"/>
                </a:cxn>
              </a:cxnLst>
              <a:rect l="0" t="0" r="r" b="b"/>
              <a:pathLst>
                <a:path w="68" h="572">
                  <a:moveTo>
                    <a:pt x="18" y="0"/>
                  </a:moveTo>
                  <a:cubicBezTo>
                    <a:pt x="0" y="4"/>
                    <a:pt x="0" y="4"/>
                    <a:pt x="0" y="4"/>
                  </a:cubicBezTo>
                  <a:cubicBezTo>
                    <a:pt x="65" y="186"/>
                    <a:pt x="65" y="386"/>
                    <a:pt x="0" y="567"/>
                  </a:cubicBezTo>
                  <a:cubicBezTo>
                    <a:pt x="18" y="572"/>
                    <a:pt x="18" y="572"/>
                    <a:pt x="18" y="572"/>
                  </a:cubicBezTo>
                  <a:cubicBezTo>
                    <a:pt x="51" y="482"/>
                    <a:pt x="68" y="385"/>
                    <a:pt x="68" y="286"/>
                  </a:cubicBezTo>
                  <a:cubicBezTo>
                    <a:pt x="68" y="187"/>
                    <a:pt x="51" y="90"/>
                    <a:pt x="18"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Freeform 13"/>
            <p:cNvSpPr>
              <a:spLocks noEditPoints="1"/>
            </p:cNvSpPr>
            <p:nvPr/>
          </p:nvSpPr>
          <p:spPr>
            <a:xfrm>
              <a:off x="5821363" y="3132138"/>
              <a:ext cx="576263" cy="585788"/>
            </a:xfrm>
            <a:custGeom>
              <a:avLst/>
              <a:gdLst>
                <a:gd name="T0" fmla="*/ 61 w 153"/>
                <a:gd name="T1" fmla="*/ 59 h 155"/>
                <a:gd name="T2" fmla="*/ 74 w 153"/>
                <a:gd name="T3" fmla="*/ 40 h 155"/>
                <a:gd name="T4" fmla="*/ 89 w 153"/>
                <a:gd name="T5" fmla="*/ 59 h 155"/>
                <a:gd name="T6" fmla="*/ 61 w 153"/>
                <a:gd name="T7" fmla="*/ 59 h 155"/>
                <a:gd name="T8" fmla="*/ 150 w 153"/>
                <a:gd name="T9" fmla="*/ 90 h 155"/>
                <a:gd name="T10" fmla="*/ 73 w 153"/>
                <a:gd name="T11" fmla="*/ 0 h 155"/>
                <a:gd name="T12" fmla="*/ 0 w 153"/>
                <a:gd name="T13" fmla="*/ 80 h 155"/>
                <a:gd name="T14" fmla="*/ 76 w 153"/>
                <a:gd name="T15" fmla="*/ 155 h 155"/>
                <a:gd name="T16" fmla="*/ 147 w 153"/>
                <a:gd name="T17" fmla="*/ 103 h 155"/>
                <a:gd name="T18" fmla="*/ 88 w 153"/>
                <a:gd name="T19" fmla="*/ 103 h 155"/>
                <a:gd name="T20" fmla="*/ 75 w 153"/>
                <a:gd name="T21" fmla="*/ 115 h 155"/>
                <a:gd name="T22" fmla="*/ 61 w 153"/>
                <a:gd name="T23" fmla="*/ 90 h 155"/>
                <a:gd name="T24" fmla="*/ 150 w 153"/>
                <a:gd name="T25" fmla="*/ 9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55">
                  <a:moveTo>
                    <a:pt x="61" y="59"/>
                  </a:moveTo>
                  <a:cubicBezTo>
                    <a:pt x="61" y="49"/>
                    <a:pt x="65" y="40"/>
                    <a:pt x="74" y="40"/>
                  </a:cubicBezTo>
                  <a:cubicBezTo>
                    <a:pt x="83" y="40"/>
                    <a:pt x="89" y="49"/>
                    <a:pt x="89" y="59"/>
                  </a:cubicBezTo>
                  <a:lnTo>
                    <a:pt x="61" y="59"/>
                  </a:lnTo>
                  <a:close/>
                  <a:moveTo>
                    <a:pt x="150" y="90"/>
                  </a:moveTo>
                  <a:cubicBezTo>
                    <a:pt x="153" y="34"/>
                    <a:pt x="118" y="0"/>
                    <a:pt x="73" y="0"/>
                  </a:cubicBezTo>
                  <a:cubicBezTo>
                    <a:pt x="32" y="0"/>
                    <a:pt x="0" y="31"/>
                    <a:pt x="0" y="80"/>
                  </a:cubicBezTo>
                  <a:cubicBezTo>
                    <a:pt x="0" y="131"/>
                    <a:pt x="36" y="155"/>
                    <a:pt x="76" y="155"/>
                  </a:cubicBezTo>
                  <a:cubicBezTo>
                    <a:pt x="105" y="155"/>
                    <a:pt x="139" y="138"/>
                    <a:pt x="147" y="103"/>
                  </a:cubicBezTo>
                  <a:cubicBezTo>
                    <a:pt x="88" y="103"/>
                    <a:pt x="88" y="103"/>
                    <a:pt x="88" y="103"/>
                  </a:cubicBezTo>
                  <a:cubicBezTo>
                    <a:pt x="86" y="110"/>
                    <a:pt x="82" y="115"/>
                    <a:pt x="75" y="115"/>
                  </a:cubicBezTo>
                  <a:cubicBezTo>
                    <a:pt x="62" y="115"/>
                    <a:pt x="61" y="102"/>
                    <a:pt x="61" y="90"/>
                  </a:cubicBezTo>
                  <a:lnTo>
                    <a:pt x="150" y="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Freeform 14"/>
            <p:cNvSpPr/>
            <p:nvPr/>
          </p:nvSpPr>
          <p:spPr>
            <a:xfrm>
              <a:off x="2327275" y="3132138"/>
              <a:ext cx="436563" cy="585788"/>
            </a:xfrm>
            <a:custGeom>
              <a:avLst/>
              <a:gdLst>
                <a:gd name="T0" fmla="*/ 116 w 116"/>
                <a:gd name="T1" fmla="*/ 63 h 155"/>
                <a:gd name="T2" fmla="*/ 84 w 116"/>
                <a:gd name="T3" fmla="*/ 48 h 155"/>
                <a:gd name="T4" fmla="*/ 55 w 116"/>
                <a:gd name="T5" fmla="*/ 78 h 155"/>
                <a:gd name="T6" fmla="*/ 85 w 116"/>
                <a:gd name="T7" fmla="*/ 107 h 155"/>
                <a:gd name="T8" fmla="*/ 116 w 116"/>
                <a:gd name="T9" fmla="*/ 93 h 155"/>
                <a:gd name="T10" fmla="*/ 115 w 116"/>
                <a:gd name="T11" fmla="*/ 149 h 155"/>
                <a:gd name="T12" fmla="*/ 76 w 116"/>
                <a:gd name="T13" fmla="*/ 155 h 155"/>
                <a:gd name="T14" fmla="*/ 0 w 116"/>
                <a:gd name="T15" fmla="*/ 79 h 155"/>
                <a:gd name="T16" fmla="*/ 78 w 116"/>
                <a:gd name="T17" fmla="*/ 0 h 155"/>
                <a:gd name="T18" fmla="*/ 115 w 116"/>
                <a:gd name="T19" fmla="*/ 6 h 155"/>
                <a:gd name="T20" fmla="*/ 116 w 116"/>
                <a:gd name="T21" fmla="*/ 6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5">
                  <a:moveTo>
                    <a:pt x="116" y="63"/>
                  </a:moveTo>
                  <a:cubicBezTo>
                    <a:pt x="108" y="55"/>
                    <a:pt x="97" y="48"/>
                    <a:pt x="84" y="48"/>
                  </a:cubicBezTo>
                  <a:cubicBezTo>
                    <a:pt x="68" y="48"/>
                    <a:pt x="55" y="61"/>
                    <a:pt x="55" y="78"/>
                  </a:cubicBezTo>
                  <a:cubicBezTo>
                    <a:pt x="55" y="94"/>
                    <a:pt x="69" y="107"/>
                    <a:pt x="85" y="107"/>
                  </a:cubicBezTo>
                  <a:cubicBezTo>
                    <a:pt x="98" y="107"/>
                    <a:pt x="108" y="101"/>
                    <a:pt x="116" y="93"/>
                  </a:cubicBezTo>
                  <a:cubicBezTo>
                    <a:pt x="115" y="149"/>
                    <a:pt x="115" y="149"/>
                    <a:pt x="115" y="149"/>
                  </a:cubicBezTo>
                  <a:cubicBezTo>
                    <a:pt x="106" y="153"/>
                    <a:pt x="86" y="155"/>
                    <a:pt x="76" y="155"/>
                  </a:cubicBezTo>
                  <a:cubicBezTo>
                    <a:pt x="33" y="155"/>
                    <a:pt x="0" y="122"/>
                    <a:pt x="0" y="79"/>
                  </a:cubicBezTo>
                  <a:cubicBezTo>
                    <a:pt x="0" y="35"/>
                    <a:pt x="34" y="0"/>
                    <a:pt x="78" y="0"/>
                  </a:cubicBezTo>
                  <a:cubicBezTo>
                    <a:pt x="91" y="0"/>
                    <a:pt x="103" y="2"/>
                    <a:pt x="115" y="6"/>
                  </a:cubicBezTo>
                  <a:lnTo>
                    <a:pt x="116" y="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Freeform 15"/>
            <p:cNvSpPr>
              <a:spLocks noEditPoints="1"/>
            </p:cNvSpPr>
            <p:nvPr/>
          </p:nvSpPr>
          <p:spPr>
            <a:xfrm>
              <a:off x="3117850" y="3143251"/>
              <a:ext cx="625475" cy="568325"/>
            </a:xfrm>
            <a:custGeom>
              <a:avLst/>
              <a:gdLst>
                <a:gd name="T0" fmla="*/ 72 w 166"/>
                <a:gd name="T1" fmla="*/ 95 h 150"/>
                <a:gd name="T2" fmla="*/ 82 w 166"/>
                <a:gd name="T3" fmla="*/ 50 h 150"/>
                <a:gd name="T4" fmla="*/ 84 w 166"/>
                <a:gd name="T5" fmla="*/ 50 h 150"/>
                <a:gd name="T6" fmla="*/ 87 w 166"/>
                <a:gd name="T7" fmla="*/ 69 h 150"/>
                <a:gd name="T8" fmla="*/ 94 w 166"/>
                <a:gd name="T9" fmla="*/ 95 h 150"/>
                <a:gd name="T10" fmla="*/ 72 w 166"/>
                <a:gd name="T11" fmla="*/ 95 h 150"/>
                <a:gd name="T12" fmla="*/ 62 w 166"/>
                <a:gd name="T13" fmla="*/ 131 h 150"/>
                <a:gd name="T14" fmla="*/ 103 w 166"/>
                <a:gd name="T15" fmla="*/ 131 h 150"/>
                <a:gd name="T16" fmla="*/ 108 w 166"/>
                <a:gd name="T17" fmla="*/ 150 h 150"/>
                <a:gd name="T18" fmla="*/ 166 w 166"/>
                <a:gd name="T19" fmla="*/ 150 h 150"/>
                <a:gd name="T20" fmla="*/ 112 w 166"/>
                <a:gd name="T21" fmla="*/ 0 h 150"/>
                <a:gd name="T22" fmla="*/ 52 w 166"/>
                <a:gd name="T23" fmla="*/ 0 h 150"/>
                <a:gd name="T24" fmla="*/ 0 w 166"/>
                <a:gd name="T25" fmla="*/ 150 h 150"/>
                <a:gd name="T26" fmla="*/ 58 w 166"/>
                <a:gd name="T27" fmla="*/ 150 h 150"/>
                <a:gd name="T28" fmla="*/ 62 w 166"/>
                <a:gd name="T29" fmla="*/ 1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50">
                  <a:moveTo>
                    <a:pt x="72" y="95"/>
                  </a:moveTo>
                  <a:cubicBezTo>
                    <a:pt x="82" y="50"/>
                    <a:pt x="82" y="50"/>
                    <a:pt x="82" y="50"/>
                  </a:cubicBezTo>
                  <a:cubicBezTo>
                    <a:pt x="84" y="50"/>
                    <a:pt x="84" y="50"/>
                    <a:pt x="84" y="50"/>
                  </a:cubicBezTo>
                  <a:cubicBezTo>
                    <a:pt x="85" y="56"/>
                    <a:pt x="86" y="62"/>
                    <a:pt x="87" y="69"/>
                  </a:cubicBezTo>
                  <a:cubicBezTo>
                    <a:pt x="94" y="95"/>
                    <a:pt x="94" y="95"/>
                    <a:pt x="94" y="95"/>
                  </a:cubicBezTo>
                  <a:lnTo>
                    <a:pt x="72" y="95"/>
                  </a:lnTo>
                  <a:close/>
                  <a:moveTo>
                    <a:pt x="62" y="131"/>
                  </a:moveTo>
                  <a:cubicBezTo>
                    <a:pt x="103" y="131"/>
                    <a:pt x="103" y="131"/>
                    <a:pt x="103" y="131"/>
                  </a:cubicBezTo>
                  <a:cubicBezTo>
                    <a:pt x="108" y="150"/>
                    <a:pt x="108" y="150"/>
                    <a:pt x="108" y="150"/>
                  </a:cubicBezTo>
                  <a:cubicBezTo>
                    <a:pt x="166" y="150"/>
                    <a:pt x="166" y="150"/>
                    <a:pt x="166" y="150"/>
                  </a:cubicBezTo>
                  <a:cubicBezTo>
                    <a:pt x="112" y="0"/>
                    <a:pt x="112" y="0"/>
                    <a:pt x="112" y="0"/>
                  </a:cubicBezTo>
                  <a:cubicBezTo>
                    <a:pt x="52" y="0"/>
                    <a:pt x="52" y="0"/>
                    <a:pt x="52" y="0"/>
                  </a:cubicBezTo>
                  <a:cubicBezTo>
                    <a:pt x="0" y="150"/>
                    <a:pt x="0" y="150"/>
                    <a:pt x="0" y="150"/>
                  </a:cubicBezTo>
                  <a:cubicBezTo>
                    <a:pt x="58" y="150"/>
                    <a:pt x="58" y="150"/>
                    <a:pt x="58" y="150"/>
                  </a:cubicBezTo>
                  <a:lnTo>
                    <a:pt x="62" y="1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Freeform 16"/>
            <p:cNvSpPr>
              <a:spLocks noEditPoints="1"/>
            </p:cNvSpPr>
            <p:nvPr/>
          </p:nvSpPr>
          <p:spPr>
            <a:xfrm>
              <a:off x="4105275" y="3143251"/>
              <a:ext cx="487363" cy="568325"/>
            </a:xfrm>
            <a:custGeom>
              <a:avLst/>
              <a:gdLst>
                <a:gd name="T0" fmla="*/ 51 w 129"/>
                <a:gd name="T1" fmla="*/ 57 h 150"/>
                <a:gd name="T2" fmla="*/ 51 w 129"/>
                <a:gd name="T3" fmla="*/ 36 h 150"/>
                <a:gd name="T4" fmla="*/ 54 w 129"/>
                <a:gd name="T5" fmla="*/ 36 h 150"/>
                <a:gd name="T6" fmla="*/ 72 w 129"/>
                <a:gd name="T7" fmla="*/ 46 h 150"/>
                <a:gd name="T8" fmla="*/ 55 w 129"/>
                <a:gd name="T9" fmla="*/ 57 h 150"/>
                <a:gd name="T10" fmla="*/ 51 w 129"/>
                <a:gd name="T11" fmla="*/ 57 h 150"/>
                <a:gd name="T12" fmla="*/ 0 w 129"/>
                <a:gd name="T13" fmla="*/ 150 h 150"/>
                <a:gd name="T14" fmla="*/ 74 w 129"/>
                <a:gd name="T15" fmla="*/ 150 h 150"/>
                <a:gd name="T16" fmla="*/ 129 w 129"/>
                <a:gd name="T17" fmla="*/ 108 h 150"/>
                <a:gd name="T18" fmla="*/ 102 w 129"/>
                <a:gd name="T19" fmla="*/ 73 h 150"/>
                <a:gd name="T20" fmla="*/ 102 w 129"/>
                <a:gd name="T21" fmla="*/ 71 h 150"/>
                <a:gd name="T22" fmla="*/ 122 w 129"/>
                <a:gd name="T23" fmla="*/ 41 h 150"/>
                <a:gd name="T24" fmla="*/ 63 w 129"/>
                <a:gd name="T25" fmla="*/ 0 h 150"/>
                <a:gd name="T26" fmla="*/ 0 w 129"/>
                <a:gd name="T27" fmla="*/ 0 h 150"/>
                <a:gd name="T28" fmla="*/ 0 w 129"/>
                <a:gd name="T29" fmla="*/ 150 h 150"/>
                <a:gd name="T30" fmla="*/ 51 w 129"/>
                <a:gd name="T31" fmla="*/ 89 h 150"/>
                <a:gd name="T32" fmla="*/ 56 w 129"/>
                <a:gd name="T33" fmla="*/ 89 h 150"/>
                <a:gd name="T34" fmla="*/ 79 w 129"/>
                <a:gd name="T35" fmla="*/ 101 h 150"/>
                <a:gd name="T36" fmla="*/ 57 w 129"/>
                <a:gd name="T37" fmla="*/ 114 h 150"/>
                <a:gd name="T38" fmla="*/ 51 w 129"/>
                <a:gd name="T39" fmla="*/ 114 h 150"/>
                <a:gd name="T40" fmla="*/ 51 w 129"/>
                <a:gd name="T41" fmla="*/ 8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150">
                  <a:moveTo>
                    <a:pt x="51" y="57"/>
                  </a:moveTo>
                  <a:cubicBezTo>
                    <a:pt x="51" y="36"/>
                    <a:pt x="51" y="36"/>
                    <a:pt x="51" y="36"/>
                  </a:cubicBezTo>
                  <a:cubicBezTo>
                    <a:pt x="54" y="36"/>
                    <a:pt x="54" y="36"/>
                    <a:pt x="54" y="36"/>
                  </a:cubicBezTo>
                  <a:cubicBezTo>
                    <a:pt x="62" y="36"/>
                    <a:pt x="72" y="35"/>
                    <a:pt x="72" y="46"/>
                  </a:cubicBezTo>
                  <a:cubicBezTo>
                    <a:pt x="72" y="57"/>
                    <a:pt x="63" y="57"/>
                    <a:pt x="55" y="57"/>
                  </a:cubicBezTo>
                  <a:lnTo>
                    <a:pt x="51" y="57"/>
                  </a:lnTo>
                  <a:close/>
                  <a:moveTo>
                    <a:pt x="0" y="150"/>
                  </a:moveTo>
                  <a:cubicBezTo>
                    <a:pt x="74" y="150"/>
                    <a:pt x="74" y="150"/>
                    <a:pt x="74" y="150"/>
                  </a:cubicBezTo>
                  <a:cubicBezTo>
                    <a:pt x="100" y="150"/>
                    <a:pt x="129" y="139"/>
                    <a:pt x="129" y="108"/>
                  </a:cubicBezTo>
                  <a:cubicBezTo>
                    <a:pt x="129" y="90"/>
                    <a:pt x="119" y="78"/>
                    <a:pt x="102" y="73"/>
                  </a:cubicBezTo>
                  <a:cubicBezTo>
                    <a:pt x="102" y="71"/>
                    <a:pt x="102" y="71"/>
                    <a:pt x="102" y="71"/>
                  </a:cubicBezTo>
                  <a:cubicBezTo>
                    <a:pt x="116" y="67"/>
                    <a:pt x="122" y="54"/>
                    <a:pt x="122" y="41"/>
                  </a:cubicBezTo>
                  <a:cubicBezTo>
                    <a:pt x="122" y="7"/>
                    <a:pt x="92" y="0"/>
                    <a:pt x="63" y="0"/>
                  </a:cubicBezTo>
                  <a:cubicBezTo>
                    <a:pt x="0" y="0"/>
                    <a:pt x="0" y="0"/>
                    <a:pt x="0" y="0"/>
                  </a:cubicBezTo>
                  <a:lnTo>
                    <a:pt x="0" y="150"/>
                  </a:lnTo>
                  <a:close/>
                  <a:moveTo>
                    <a:pt x="51" y="89"/>
                  </a:moveTo>
                  <a:cubicBezTo>
                    <a:pt x="56" y="89"/>
                    <a:pt x="56" y="89"/>
                    <a:pt x="56" y="89"/>
                  </a:cubicBezTo>
                  <a:cubicBezTo>
                    <a:pt x="65" y="89"/>
                    <a:pt x="79" y="89"/>
                    <a:pt x="79" y="101"/>
                  </a:cubicBezTo>
                  <a:cubicBezTo>
                    <a:pt x="79" y="114"/>
                    <a:pt x="66" y="114"/>
                    <a:pt x="57" y="114"/>
                  </a:cubicBezTo>
                  <a:cubicBezTo>
                    <a:pt x="51" y="114"/>
                    <a:pt x="51" y="114"/>
                    <a:pt x="51" y="114"/>
                  </a:cubicBezTo>
                  <a:lnTo>
                    <a:pt x="51" y="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Freeform 17"/>
            <p:cNvSpPr/>
            <p:nvPr/>
          </p:nvSpPr>
          <p:spPr>
            <a:xfrm>
              <a:off x="4991100" y="3143251"/>
              <a:ext cx="381000" cy="568325"/>
            </a:xfrm>
            <a:custGeom>
              <a:avLst/>
              <a:gdLst>
                <a:gd name="T0" fmla="*/ 0 w 240"/>
                <a:gd name="T1" fmla="*/ 0 h 358"/>
                <a:gd name="T2" fmla="*/ 131 w 240"/>
                <a:gd name="T3" fmla="*/ 0 h 358"/>
                <a:gd name="T4" fmla="*/ 131 w 240"/>
                <a:gd name="T5" fmla="*/ 241 h 358"/>
                <a:gd name="T6" fmla="*/ 240 w 240"/>
                <a:gd name="T7" fmla="*/ 241 h 358"/>
                <a:gd name="T8" fmla="*/ 240 w 240"/>
                <a:gd name="T9" fmla="*/ 358 h 358"/>
                <a:gd name="T10" fmla="*/ 0 w 240"/>
                <a:gd name="T11" fmla="*/ 358 h 358"/>
                <a:gd name="T12" fmla="*/ 0 w 240"/>
                <a:gd name="T13" fmla="*/ 0 h 358"/>
              </a:gdLst>
              <a:ahLst/>
              <a:cxnLst>
                <a:cxn ang="0">
                  <a:pos x="T0" y="T1"/>
                </a:cxn>
                <a:cxn ang="0">
                  <a:pos x="T2" y="T3"/>
                </a:cxn>
                <a:cxn ang="0">
                  <a:pos x="T4" y="T5"/>
                </a:cxn>
                <a:cxn ang="0">
                  <a:pos x="T6" y="T7"/>
                </a:cxn>
                <a:cxn ang="0">
                  <a:pos x="T8" y="T9"/>
                </a:cxn>
                <a:cxn ang="0">
                  <a:pos x="T10" y="T11"/>
                </a:cxn>
                <a:cxn ang="0">
                  <a:pos x="T12" y="T13"/>
                </a:cxn>
              </a:cxnLst>
              <a:rect l="0" t="0" r="r" b="b"/>
              <a:pathLst>
                <a:path w="240" h="358">
                  <a:moveTo>
                    <a:pt x="0" y="0"/>
                  </a:moveTo>
                  <a:lnTo>
                    <a:pt x="131" y="0"/>
                  </a:lnTo>
                  <a:lnTo>
                    <a:pt x="131" y="241"/>
                  </a:lnTo>
                  <a:lnTo>
                    <a:pt x="240" y="241"/>
                  </a:lnTo>
                  <a:lnTo>
                    <a:pt x="240" y="358"/>
                  </a:lnTo>
                  <a:lnTo>
                    <a:pt x="0" y="358"/>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Freeform 18"/>
            <p:cNvSpPr/>
            <p:nvPr/>
          </p:nvSpPr>
          <p:spPr>
            <a:xfrm>
              <a:off x="6823075" y="3132138"/>
              <a:ext cx="438150" cy="585788"/>
            </a:xfrm>
            <a:custGeom>
              <a:avLst/>
              <a:gdLst>
                <a:gd name="T0" fmla="*/ 116 w 116"/>
                <a:gd name="T1" fmla="*/ 63 h 155"/>
                <a:gd name="T2" fmla="*/ 84 w 116"/>
                <a:gd name="T3" fmla="*/ 48 h 155"/>
                <a:gd name="T4" fmla="*/ 54 w 116"/>
                <a:gd name="T5" fmla="*/ 78 h 155"/>
                <a:gd name="T6" fmla="*/ 85 w 116"/>
                <a:gd name="T7" fmla="*/ 107 h 155"/>
                <a:gd name="T8" fmla="*/ 116 w 116"/>
                <a:gd name="T9" fmla="*/ 93 h 155"/>
                <a:gd name="T10" fmla="*/ 115 w 116"/>
                <a:gd name="T11" fmla="*/ 149 h 155"/>
                <a:gd name="T12" fmla="*/ 76 w 116"/>
                <a:gd name="T13" fmla="*/ 155 h 155"/>
                <a:gd name="T14" fmla="*/ 0 w 116"/>
                <a:gd name="T15" fmla="*/ 79 h 155"/>
                <a:gd name="T16" fmla="*/ 78 w 116"/>
                <a:gd name="T17" fmla="*/ 0 h 155"/>
                <a:gd name="T18" fmla="*/ 115 w 116"/>
                <a:gd name="T19" fmla="*/ 6 h 155"/>
                <a:gd name="T20" fmla="*/ 116 w 116"/>
                <a:gd name="T21" fmla="*/ 6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5">
                  <a:moveTo>
                    <a:pt x="116" y="63"/>
                  </a:moveTo>
                  <a:cubicBezTo>
                    <a:pt x="107" y="55"/>
                    <a:pt x="96" y="48"/>
                    <a:pt x="84" y="48"/>
                  </a:cubicBezTo>
                  <a:cubicBezTo>
                    <a:pt x="68" y="48"/>
                    <a:pt x="54" y="61"/>
                    <a:pt x="54" y="78"/>
                  </a:cubicBezTo>
                  <a:cubicBezTo>
                    <a:pt x="54" y="94"/>
                    <a:pt x="69" y="107"/>
                    <a:pt x="85" y="107"/>
                  </a:cubicBezTo>
                  <a:cubicBezTo>
                    <a:pt x="97" y="107"/>
                    <a:pt x="107" y="101"/>
                    <a:pt x="116" y="93"/>
                  </a:cubicBezTo>
                  <a:cubicBezTo>
                    <a:pt x="115" y="149"/>
                    <a:pt x="115" y="149"/>
                    <a:pt x="115" y="149"/>
                  </a:cubicBezTo>
                  <a:cubicBezTo>
                    <a:pt x="106" y="153"/>
                    <a:pt x="85" y="155"/>
                    <a:pt x="76" y="155"/>
                  </a:cubicBezTo>
                  <a:cubicBezTo>
                    <a:pt x="33" y="155"/>
                    <a:pt x="0" y="122"/>
                    <a:pt x="0" y="79"/>
                  </a:cubicBezTo>
                  <a:cubicBezTo>
                    <a:pt x="0" y="35"/>
                    <a:pt x="34" y="0"/>
                    <a:pt x="78" y="0"/>
                  </a:cubicBezTo>
                  <a:cubicBezTo>
                    <a:pt x="90" y="0"/>
                    <a:pt x="103" y="2"/>
                    <a:pt x="115" y="6"/>
                  </a:cubicBezTo>
                  <a:lnTo>
                    <a:pt x="116" y="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Freeform 19"/>
            <p:cNvSpPr>
              <a:spLocks noEditPoints="1"/>
            </p:cNvSpPr>
            <p:nvPr/>
          </p:nvSpPr>
          <p:spPr>
            <a:xfrm>
              <a:off x="7566025" y="3143251"/>
              <a:ext cx="625475" cy="568325"/>
            </a:xfrm>
            <a:custGeom>
              <a:avLst/>
              <a:gdLst>
                <a:gd name="T0" fmla="*/ 72 w 166"/>
                <a:gd name="T1" fmla="*/ 95 h 150"/>
                <a:gd name="T2" fmla="*/ 82 w 166"/>
                <a:gd name="T3" fmla="*/ 50 h 150"/>
                <a:gd name="T4" fmla="*/ 84 w 166"/>
                <a:gd name="T5" fmla="*/ 50 h 150"/>
                <a:gd name="T6" fmla="*/ 88 w 166"/>
                <a:gd name="T7" fmla="*/ 69 h 150"/>
                <a:gd name="T8" fmla="*/ 94 w 166"/>
                <a:gd name="T9" fmla="*/ 95 h 150"/>
                <a:gd name="T10" fmla="*/ 72 w 166"/>
                <a:gd name="T11" fmla="*/ 95 h 150"/>
                <a:gd name="T12" fmla="*/ 62 w 166"/>
                <a:gd name="T13" fmla="*/ 131 h 150"/>
                <a:gd name="T14" fmla="*/ 103 w 166"/>
                <a:gd name="T15" fmla="*/ 131 h 150"/>
                <a:gd name="T16" fmla="*/ 108 w 166"/>
                <a:gd name="T17" fmla="*/ 150 h 150"/>
                <a:gd name="T18" fmla="*/ 166 w 166"/>
                <a:gd name="T19" fmla="*/ 150 h 150"/>
                <a:gd name="T20" fmla="*/ 113 w 166"/>
                <a:gd name="T21" fmla="*/ 0 h 150"/>
                <a:gd name="T22" fmla="*/ 52 w 166"/>
                <a:gd name="T23" fmla="*/ 0 h 150"/>
                <a:gd name="T24" fmla="*/ 0 w 166"/>
                <a:gd name="T25" fmla="*/ 150 h 150"/>
                <a:gd name="T26" fmla="*/ 58 w 166"/>
                <a:gd name="T27" fmla="*/ 150 h 150"/>
                <a:gd name="T28" fmla="*/ 62 w 166"/>
                <a:gd name="T29" fmla="*/ 1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50">
                  <a:moveTo>
                    <a:pt x="72" y="95"/>
                  </a:moveTo>
                  <a:cubicBezTo>
                    <a:pt x="82" y="50"/>
                    <a:pt x="82" y="50"/>
                    <a:pt x="82" y="50"/>
                  </a:cubicBezTo>
                  <a:cubicBezTo>
                    <a:pt x="84" y="50"/>
                    <a:pt x="84" y="50"/>
                    <a:pt x="84" y="50"/>
                  </a:cubicBezTo>
                  <a:cubicBezTo>
                    <a:pt x="85" y="56"/>
                    <a:pt x="86" y="62"/>
                    <a:pt x="88" y="69"/>
                  </a:cubicBezTo>
                  <a:cubicBezTo>
                    <a:pt x="94" y="95"/>
                    <a:pt x="94" y="95"/>
                    <a:pt x="94" y="95"/>
                  </a:cubicBezTo>
                  <a:lnTo>
                    <a:pt x="72" y="95"/>
                  </a:lnTo>
                  <a:close/>
                  <a:moveTo>
                    <a:pt x="62" y="131"/>
                  </a:moveTo>
                  <a:cubicBezTo>
                    <a:pt x="103" y="131"/>
                    <a:pt x="103" y="131"/>
                    <a:pt x="103" y="131"/>
                  </a:cubicBezTo>
                  <a:cubicBezTo>
                    <a:pt x="108" y="150"/>
                    <a:pt x="108" y="150"/>
                    <a:pt x="108" y="150"/>
                  </a:cubicBezTo>
                  <a:cubicBezTo>
                    <a:pt x="166" y="150"/>
                    <a:pt x="166" y="150"/>
                    <a:pt x="166" y="150"/>
                  </a:cubicBezTo>
                  <a:cubicBezTo>
                    <a:pt x="113" y="0"/>
                    <a:pt x="113" y="0"/>
                    <a:pt x="113" y="0"/>
                  </a:cubicBezTo>
                  <a:cubicBezTo>
                    <a:pt x="52" y="0"/>
                    <a:pt x="52" y="0"/>
                    <a:pt x="52" y="0"/>
                  </a:cubicBezTo>
                  <a:cubicBezTo>
                    <a:pt x="0" y="150"/>
                    <a:pt x="0" y="150"/>
                    <a:pt x="0" y="150"/>
                  </a:cubicBezTo>
                  <a:cubicBezTo>
                    <a:pt x="58" y="150"/>
                    <a:pt x="58" y="150"/>
                    <a:pt x="58" y="150"/>
                  </a:cubicBezTo>
                  <a:lnTo>
                    <a:pt x="62" y="1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Freeform 20"/>
            <p:cNvSpPr/>
            <p:nvPr/>
          </p:nvSpPr>
          <p:spPr>
            <a:xfrm>
              <a:off x="8545513" y="3132138"/>
              <a:ext cx="463550" cy="585788"/>
            </a:xfrm>
            <a:custGeom>
              <a:avLst/>
              <a:gdLst>
                <a:gd name="T0" fmla="*/ 17 w 123"/>
                <a:gd name="T1" fmla="*/ 99 h 155"/>
                <a:gd name="T2" fmla="*/ 20 w 123"/>
                <a:gd name="T3" fmla="*/ 101 h 155"/>
                <a:gd name="T4" fmla="*/ 54 w 123"/>
                <a:gd name="T5" fmla="*/ 115 h 155"/>
                <a:gd name="T6" fmla="*/ 68 w 123"/>
                <a:gd name="T7" fmla="*/ 106 h 155"/>
                <a:gd name="T8" fmla="*/ 56 w 123"/>
                <a:gd name="T9" fmla="*/ 97 h 155"/>
                <a:gd name="T10" fmla="*/ 45 w 123"/>
                <a:gd name="T11" fmla="*/ 95 h 155"/>
                <a:gd name="T12" fmla="*/ 6 w 123"/>
                <a:gd name="T13" fmla="*/ 56 h 155"/>
                <a:gd name="T14" fmla="*/ 71 w 123"/>
                <a:gd name="T15" fmla="*/ 0 h 155"/>
                <a:gd name="T16" fmla="*/ 118 w 123"/>
                <a:gd name="T17" fmla="*/ 13 h 155"/>
                <a:gd name="T18" fmla="*/ 103 w 123"/>
                <a:gd name="T19" fmla="*/ 52 h 155"/>
                <a:gd name="T20" fmla="*/ 72 w 123"/>
                <a:gd name="T21" fmla="*/ 40 h 155"/>
                <a:gd name="T22" fmla="*/ 60 w 123"/>
                <a:gd name="T23" fmla="*/ 48 h 155"/>
                <a:gd name="T24" fmla="*/ 71 w 123"/>
                <a:gd name="T25" fmla="*/ 56 h 155"/>
                <a:gd name="T26" fmla="*/ 83 w 123"/>
                <a:gd name="T27" fmla="*/ 59 h 155"/>
                <a:gd name="T28" fmla="*/ 123 w 123"/>
                <a:gd name="T29" fmla="*/ 101 h 155"/>
                <a:gd name="T30" fmla="*/ 58 w 123"/>
                <a:gd name="T31" fmla="*/ 155 h 155"/>
                <a:gd name="T32" fmla="*/ 0 w 123"/>
                <a:gd name="T33" fmla="*/ 141 h 155"/>
                <a:gd name="T34" fmla="*/ 17 w 123"/>
                <a:gd name="T35" fmla="*/ 9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 h="155">
                  <a:moveTo>
                    <a:pt x="17" y="99"/>
                  </a:moveTo>
                  <a:cubicBezTo>
                    <a:pt x="20" y="101"/>
                    <a:pt x="20" y="101"/>
                    <a:pt x="20" y="101"/>
                  </a:cubicBezTo>
                  <a:cubicBezTo>
                    <a:pt x="30" y="109"/>
                    <a:pt x="41" y="115"/>
                    <a:pt x="54" y="115"/>
                  </a:cubicBezTo>
                  <a:cubicBezTo>
                    <a:pt x="59" y="115"/>
                    <a:pt x="68" y="113"/>
                    <a:pt x="68" y="106"/>
                  </a:cubicBezTo>
                  <a:cubicBezTo>
                    <a:pt x="68" y="99"/>
                    <a:pt x="61" y="98"/>
                    <a:pt x="56" y="97"/>
                  </a:cubicBezTo>
                  <a:cubicBezTo>
                    <a:pt x="45" y="95"/>
                    <a:pt x="45" y="95"/>
                    <a:pt x="45" y="95"/>
                  </a:cubicBezTo>
                  <a:cubicBezTo>
                    <a:pt x="24" y="92"/>
                    <a:pt x="6" y="79"/>
                    <a:pt x="6" y="56"/>
                  </a:cubicBezTo>
                  <a:cubicBezTo>
                    <a:pt x="6" y="20"/>
                    <a:pt x="38" y="0"/>
                    <a:pt x="71" y="0"/>
                  </a:cubicBezTo>
                  <a:cubicBezTo>
                    <a:pt x="88" y="0"/>
                    <a:pt x="103" y="4"/>
                    <a:pt x="118" y="13"/>
                  </a:cubicBezTo>
                  <a:cubicBezTo>
                    <a:pt x="103" y="52"/>
                    <a:pt x="103" y="52"/>
                    <a:pt x="103" y="52"/>
                  </a:cubicBezTo>
                  <a:cubicBezTo>
                    <a:pt x="94" y="45"/>
                    <a:pt x="84" y="40"/>
                    <a:pt x="72" y="40"/>
                  </a:cubicBezTo>
                  <a:cubicBezTo>
                    <a:pt x="67" y="40"/>
                    <a:pt x="60" y="42"/>
                    <a:pt x="60" y="48"/>
                  </a:cubicBezTo>
                  <a:cubicBezTo>
                    <a:pt x="60" y="54"/>
                    <a:pt x="67" y="55"/>
                    <a:pt x="71" y="56"/>
                  </a:cubicBezTo>
                  <a:cubicBezTo>
                    <a:pt x="83" y="59"/>
                    <a:pt x="83" y="59"/>
                    <a:pt x="83" y="59"/>
                  </a:cubicBezTo>
                  <a:cubicBezTo>
                    <a:pt x="106" y="64"/>
                    <a:pt x="123" y="76"/>
                    <a:pt x="123" y="101"/>
                  </a:cubicBezTo>
                  <a:cubicBezTo>
                    <a:pt x="123" y="137"/>
                    <a:pt x="90" y="155"/>
                    <a:pt x="58" y="155"/>
                  </a:cubicBezTo>
                  <a:cubicBezTo>
                    <a:pt x="39" y="155"/>
                    <a:pt x="17" y="150"/>
                    <a:pt x="0" y="141"/>
                  </a:cubicBezTo>
                  <a:lnTo>
                    <a:pt x="17" y="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Freeform 21"/>
            <p:cNvSpPr/>
            <p:nvPr/>
          </p:nvSpPr>
          <p:spPr>
            <a:xfrm>
              <a:off x="9436100" y="3143251"/>
              <a:ext cx="428625" cy="568325"/>
            </a:xfrm>
            <a:custGeom>
              <a:avLst/>
              <a:gdLst>
                <a:gd name="T0" fmla="*/ 0 w 270"/>
                <a:gd name="T1" fmla="*/ 0 h 358"/>
                <a:gd name="T2" fmla="*/ 270 w 270"/>
                <a:gd name="T3" fmla="*/ 0 h 358"/>
                <a:gd name="T4" fmla="*/ 270 w 270"/>
                <a:gd name="T5" fmla="*/ 114 h 358"/>
                <a:gd name="T6" fmla="*/ 199 w 270"/>
                <a:gd name="T7" fmla="*/ 112 h 358"/>
                <a:gd name="T8" fmla="*/ 199 w 270"/>
                <a:gd name="T9" fmla="*/ 358 h 358"/>
                <a:gd name="T10" fmla="*/ 71 w 270"/>
                <a:gd name="T11" fmla="*/ 358 h 358"/>
                <a:gd name="T12" fmla="*/ 71 w 270"/>
                <a:gd name="T13" fmla="*/ 112 h 358"/>
                <a:gd name="T14" fmla="*/ 0 w 270"/>
                <a:gd name="T15" fmla="*/ 114 h 358"/>
                <a:gd name="T16" fmla="*/ 0 w 270"/>
                <a:gd name="T17"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358">
                  <a:moveTo>
                    <a:pt x="0" y="0"/>
                  </a:moveTo>
                  <a:lnTo>
                    <a:pt x="270" y="0"/>
                  </a:lnTo>
                  <a:lnTo>
                    <a:pt x="270" y="114"/>
                  </a:lnTo>
                  <a:lnTo>
                    <a:pt x="199" y="112"/>
                  </a:lnTo>
                  <a:lnTo>
                    <a:pt x="199" y="358"/>
                  </a:lnTo>
                  <a:lnTo>
                    <a:pt x="71" y="358"/>
                  </a:lnTo>
                  <a:lnTo>
                    <a:pt x="71" y="112"/>
                  </a:lnTo>
                  <a:lnTo>
                    <a:pt x="0" y="114"/>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363" name="テキスト ボックス 28"/>
          <p:cNvSpPr txBox="1"/>
          <p:nvPr userDrawn="1"/>
        </p:nvSpPr>
        <p:spPr>
          <a:xfrm>
            <a:off x="133147" y="6575931"/>
            <a:ext cx="2545890" cy="246221"/>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bg1">
                    <a:lumMod val="65000"/>
                  </a:schemeClr>
                </a:solidFill>
                <a:effectLst/>
                <a:uLnTx/>
                <a:uFillTx/>
                <a:latin typeface="Segoe UI"/>
                <a:ea typeface="游ゴシック"/>
                <a:cs typeface="+mn-cs"/>
              </a:rPr>
              <a:t>All right reserved. © Japan </a:t>
            </a:r>
            <a:r>
              <a:rPr kumimoji="1" lang="en-US" altLang="ja-JP" sz="1000" b="0" i="0" u="none" strike="noStrike" kern="1200" cap="none" spc="0" normalizeH="0" baseline="0" noProof="0" dirty="0" err="1">
                <a:ln>
                  <a:noFill/>
                </a:ln>
                <a:solidFill>
                  <a:schemeClr val="bg1">
                    <a:lumMod val="65000"/>
                  </a:schemeClr>
                </a:solidFill>
                <a:effectLst/>
                <a:uLnTx/>
                <a:uFillTx/>
                <a:latin typeface="Segoe UI"/>
                <a:ea typeface="游ゴシック"/>
                <a:cs typeface="+mn-cs"/>
              </a:rPr>
              <a:t>CableCast</a:t>
            </a:r>
            <a:r>
              <a:rPr kumimoji="1" lang="en-US" altLang="ja-JP" sz="1000" b="0" i="0" u="none" strike="noStrike" kern="1200" cap="none" spc="0" normalizeH="0" baseline="0" noProof="0" dirty="0">
                <a:ln>
                  <a:noFill/>
                </a:ln>
                <a:solidFill>
                  <a:schemeClr val="bg1">
                    <a:lumMod val="65000"/>
                  </a:schemeClr>
                </a:solidFill>
                <a:effectLst/>
                <a:uLnTx/>
                <a:uFillTx/>
                <a:latin typeface="Segoe UI"/>
                <a:ea typeface="游ゴシック"/>
                <a:cs typeface="+mn-cs"/>
              </a:rPr>
              <a:t> Inc.</a:t>
            </a:r>
            <a:endParaRPr kumimoji="1" lang="ja-JP" altLang="en-US" sz="1000" b="0" i="0" u="none" strike="noStrike" kern="1200" cap="none" spc="0" normalizeH="0" baseline="0" noProof="0" dirty="0">
              <a:ln>
                <a:noFill/>
              </a:ln>
              <a:solidFill>
                <a:schemeClr val="bg1">
                  <a:lumMod val="65000"/>
                </a:schemeClr>
              </a:solidFill>
              <a:effectLst/>
              <a:uLnTx/>
              <a:uFillTx/>
              <a:latin typeface="Segoe UI"/>
              <a:ea typeface="游ゴシック"/>
              <a:cs typeface="+mn-cs"/>
            </a:endParaRPr>
          </a:p>
        </p:txBody>
      </p:sp>
    </p:spTree>
    <p:extLst>
      <p:ext uri="{BB962C8B-B14F-4D97-AF65-F5344CB8AC3E}">
        <p14:creationId xmlns:p14="http://schemas.microsoft.com/office/powerpoint/2010/main" val="163617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タイトル＋文章">
    <p:bg>
      <p:bgPr>
        <a:gradFill>
          <a:gsLst>
            <a:gs pos="0">
              <a:schemeClr val="tx1">
                <a:lumMod val="75000"/>
                <a:lumOff val="25000"/>
              </a:schemeClr>
            </a:gs>
            <a:gs pos="100000">
              <a:schemeClr val="tx1">
                <a:lumMod val="85000"/>
                <a:lumOff val="15000"/>
              </a:schemeClr>
            </a:gs>
          </a:gsLst>
          <a:lin ang="2700000" scaled="1"/>
          <a:tileRect/>
        </a:gradFill>
        <a:effectLst/>
      </p:bgPr>
    </p:bg>
    <p:spTree>
      <p:nvGrpSpPr>
        <p:cNvPr id="0" name=""/>
        <p:cNvGrpSpPr/>
        <p:nvPr/>
      </p:nvGrpSpPr>
      <p:grpSpPr>
        <a:xfrm>
          <a:off x="0" y="0"/>
          <a:ext cx="0" cy="0"/>
          <a:chOff x="0" y="0"/>
          <a:chExt cx="0" cy="0"/>
        </a:xfrm>
      </p:grpSpPr>
      <p:pic>
        <p:nvPicPr>
          <p:cNvPr id="1365" name="図 36"/>
          <p:cNvPicPr>
            <a:picLocks noChangeAspect="1"/>
          </p:cNvPicPr>
          <p:nvPr userDrawn="1"/>
        </p:nvPicPr>
        <p:blipFill>
          <a:blip r:embed="rId1"/>
          <a:stretch>
            <a:fillRect/>
          </a:stretch>
        </p:blipFill>
        <p:spPr>
          <a:xfrm>
            <a:off x="11172824" y="5686425"/>
            <a:ext cx="1019175" cy="1171576"/>
          </a:xfrm>
          <a:prstGeom prst="rect">
            <a:avLst/>
          </a:prstGeom>
        </p:spPr>
      </p:pic>
      <p:pic>
        <p:nvPicPr>
          <p:cNvPr id="1366" name="図 35"/>
          <p:cNvPicPr>
            <a:picLocks noChangeAspect="1"/>
          </p:cNvPicPr>
          <p:nvPr userDrawn="1"/>
        </p:nvPicPr>
        <p:blipFill>
          <a:blip r:embed="rId2"/>
          <a:stretch>
            <a:fillRect/>
          </a:stretch>
        </p:blipFill>
        <p:spPr>
          <a:xfrm>
            <a:off x="0" y="1"/>
            <a:ext cx="704850" cy="890588"/>
          </a:xfrm>
          <a:prstGeom prst="rect">
            <a:avLst/>
          </a:prstGeom>
        </p:spPr>
      </p:pic>
      <p:sp>
        <p:nvSpPr>
          <p:cNvPr id="1367" name="スライド番号プレースホルダー 4"/>
          <p:cNvSpPr>
            <a:spLocks noGrp="1"/>
          </p:cNvSpPr>
          <p:nvPr>
            <p:ph type="sldNum" sz="quarter" idx="12"/>
          </p:nvPr>
        </p:nvSpPr>
        <p:spPr>
          <a:xfrm>
            <a:off x="11772064" y="6550521"/>
            <a:ext cx="381836" cy="276999"/>
          </a:xfrm>
        </p:spPr>
        <p:txBody>
          <a:bodyPr wrap="none">
            <a:spAutoFit/>
          </a:bodyPr>
          <a:lstStyle>
            <a:lvl1pPr algn="ctr">
              <a:defRPr b="1">
                <a:solidFill>
                  <a:schemeClr val="bg1"/>
                </a:solidFill>
                <a:latin typeface="+mn-lt"/>
              </a:defRPr>
            </a:lvl1pPr>
          </a:lstStyle>
          <a:p>
            <a:fld id="{B6781840-E75B-4845-A159-D07FB78B25F2}" type="slidenum">
              <a:rPr lang="ja-JP" altLang="en-US" smtClean="0"/>
              <a:pPr/>
              <a:t>‹#›</a:t>
            </a:fld>
            <a:endParaRPr lang="ja-JP" altLang="en-US"/>
          </a:p>
        </p:txBody>
      </p:sp>
      <p:sp>
        <p:nvSpPr>
          <p:cNvPr id="1368" name="タイトル 1"/>
          <p:cNvSpPr>
            <a:spLocks noGrp="1"/>
          </p:cNvSpPr>
          <p:nvPr>
            <p:ph type="title"/>
          </p:nvPr>
        </p:nvSpPr>
        <p:spPr>
          <a:xfrm>
            <a:off x="485775" y="241260"/>
            <a:ext cx="3395481" cy="369332"/>
          </a:xfrm>
        </p:spPr>
        <p:txBody>
          <a:bodyPr wrap="none">
            <a:spAutoFit/>
          </a:bodyPr>
          <a:lstStyle>
            <a:lvl1pPr>
              <a:defRPr sz="2000" b="1">
                <a:solidFill>
                  <a:schemeClr val="bg1"/>
                </a:solidFill>
              </a:defRPr>
            </a:lvl1pPr>
          </a:lstStyle>
          <a:p>
            <a:r>
              <a:rPr kumimoji="1" lang="ja-JP" altLang="en-US" dirty="0"/>
              <a:t>マスター タイトルの書式設定</a:t>
            </a:r>
          </a:p>
        </p:txBody>
      </p:sp>
      <p:sp>
        <p:nvSpPr>
          <p:cNvPr id="1369" name="テキスト ボックス 9"/>
          <p:cNvSpPr txBox="1"/>
          <p:nvPr userDrawn="1"/>
        </p:nvSpPr>
        <p:spPr>
          <a:xfrm>
            <a:off x="9794569" y="201463"/>
            <a:ext cx="1132040" cy="253916"/>
          </a:xfrm>
          <a:prstGeom prst="rect">
            <a:avLst/>
          </a:prstGeom>
          <a:noFill/>
          <a:ln>
            <a:solidFill>
              <a:schemeClr val="bg1"/>
            </a:solid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i="0" u="none" strike="noStrike" kern="1200" cap="none" spc="150" normalizeH="0" baseline="0" noProof="0" dirty="0">
                <a:ln>
                  <a:noFill/>
                </a:ln>
                <a:solidFill>
                  <a:schemeClr val="bg1"/>
                </a:solidFill>
                <a:effectLst/>
                <a:uLnTx/>
                <a:uFillTx/>
                <a:latin typeface="Segoe UI"/>
                <a:ea typeface="游ゴシック"/>
                <a:cs typeface="Times New Roman" panose="02020603050405020304" pitchFamily="18" charset="0"/>
              </a:rPr>
              <a:t>Confidential</a:t>
            </a:r>
            <a:endParaRPr kumimoji="1" lang="ja-JP" altLang="en-US" sz="1000" i="0" u="none" strike="noStrike" kern="1200" cap="none" spc="150" normalizeH="0" baseline="0" noProof="0" dirty="0">
              <a:ln>
                <a:noFill/>
              </a:ln>
              <a:solidFill>
                <a:schemeClr val="bg1"/>
              </a:solidFill>
              <a:effectLst/>
              <a:uLnTx/>
              <a:uFillTx/>
              <a:latin typeface="Segoe UI"/>
              <a:ea typeface="游ゴシック"/>
              <a:cs typeface="+mn-cs"/>
            </a:endParaRPr>
          </a:p>
        </p:txBody>
      </p:sp>
      <p:grpSp>
        <p:nvGrpSpPr>
          <p:cNvPr id="1370" name="グループ化 10"/>
          <p:cNvGrpSpPr>
            <a:grpSpLocks noChangeAspect="1"/>
          </p:cNvGrpSpPr>
          <p:nvPr userDrawn="1"/>
        </p:nvGrpSpPr>
        <p:grpSpPr>
          <a:xfrm>
            <a:off x="11127160" y="201370"/>
            <a:ext cx="883865" cy="253916"/>
            <a:chOff x="2327275" y="2344738"/>
            <a:chExt cx="7537450" cy="2165350"/>
          </a:xfrm>
        </p:grpSpPr>
        <p:sp>
          <p:nvSpPr>
            <p:cNvPr id="1371" name="Freeform 5"/>
            <p:cNvSpPr/>
            <p:nvPr/>
          </p:nvSpPr>
          <p:spPr>
            <a:xfrm>
              <a:off x="5440363" y="3017838"/>
              <a:ext cx="282575" cy="817563"/>
            </a:xfrm>
            <a:custGeom>
              <a:avLst/>
              <a:gdLst>
                <a:gd name="T0" fmla="*/ 75 w 75"/>
                <a:gd name="T1" fmla="*/ 5 h 216"/>
                <a:gd name="T2" fmla="*/ 74 w 75"/>
                <a:gd name="T3" fmla="*/ 5 h 216"/>
                <a:gd name="T4" fmla="*/ 54 w 75"/>
                <a:gd name="T5" fmla="*/ 0 h 216"/>
                <a:gd name="T6" fmla="*/ 55 w 75"/>
                <a:gd name="T7" fmla="*/ 216 h 216"/>
                <a:gd name="T8" fmla="*/ 74 w 75"/>
                <a:gd name="T9" fmla="*/ 211 h 216"/>
                <a:gd name="T10" fmla="*/ 75 w 75"/>
                <a:gd name="T11" fmla="*/ 210 h 216"/>
                <a:gd name="T12" fmla="*/ 75 w 75"/>
                <a:gd name="T13" fmla="*/ 5 h 216"/>
              </a:gdLst>
              <a:ahLst/>
              <a:cxnLst>
                <a:cxn ang="0">
                  <a:pos x="T0" y="T1"/>
                </a:cxn>
                <a:cxn ang="0">
                  <a:pos x="T2" y="T3"/>
                </a:cxn>
                <a:cxn ang="0">
                  <a:pos x="T4" y="T5"/>
                </a:cxn>
                <a:cxn ang="0">
                  <a:pos x="T6" y="T7"/>
                </a:cxn>
                <a:cxn ang="0">
                  <a:pos x="T8" y="T9"/>
                </a:cxn>
                <a:cxn ang="0">
                  <a:pos x="T10" y="T11"/>
                </a:cxn>
                <a:cxn ang="0">
                  <a:pos x="T12" y="T13"/>
                </a:cxn>
              </a:cxnLst>
              <a:rect l="0" t="0" r="r" b="b"/>
              <a:pathLst>
                <a:path w="75" h="216">
                  <a:moveTo>
                    <a:pt x="75" y="5"/>
                  </a:moveTo>
                  <a:cubicBezTo>
                    <a:pt x="74" y="5"/>
                    <a:pt x="74" y="5"/>
                    <a:pt x="74" y="5"/>
                  </a:cubicBezTo>
                  <a:cubicBezTo>
                    <a:pt x="54" y="0"/>
                    <a:pt x="54" y="0"/>
                    <a:pt x="54" y="0"/>
                  </a:cubicBezTo>
                  <a:cubicBezTo>
                    <a:pt x="0" y="61"/>
                    <a:pt x="0" y="154"/>
                    <a:pt x="55" y="216"/>
                  </a:cubicBezTo>
                  <a:cubicBezTo>
                    <a:pt x="74" y="211"/>
                    <a:pt x="74" y="211"/>
                    <a:pt x="74" y="211"/>
                  </a:cubicBezTo>
                  <a:cubicBezTo>
                    <a:pt x="75" y="210"/>
                    <a:pt x="75" y="210"/>
                    <a:pt x="75" y="210"/>
                  </a:cubicBezTo>
                  <a:cubicBezTo>
                    <a:pt x="18" y="154"/>
                    <a:pt x="18" y="62"/>
                    <a:pt x="75" y="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Freeform 6"/>
            <p:cNvSpPr/>
            <p:nvPr/>
          </p:nvSpPr>
          <p:spPr>
            <a:xfrm>
              <a:off x="4678363" y="2814638"/>
              <a:ext cx="260350" cy="1225550"/>
            </a:xfrm>
            <a:custGeom>
              <a:avLst/>
              <a:gdLst>
                <a:gd name="T0" fmla="*/ 69 w 69"/>
                <a:gd name="T1" fmla="*/ 4 h 324"/>
                <a:gd name="T2" fmla="*/ 50 w 69"/>
                <a:gd name="T3" fmla="*/ 0 h 324"/>
                <a:gd name="T4" fmla="*/ 50 w 69"/>
                <a:gd name="T5" fmla="*/ 324 h 324"/>
                <a:gd name="T6" fmla="*/ 69 w 69"/>
                <a:gd name="T7" fmla="*/ 319 h 324"/>
                <a:gd name="T8" fmla="*/ 69 w 69"/>
                <a:gd name="T9" fmla="*/ 4 h 324"/>
              </a:gdLst>
              <a:ahLst/>
              <a:cxnLst>
                <a:cxn ang="0">
                  <a:pos x="T0" y="T1"/>
                </a:cxn>
                <a:cxn ang="0">
                  <a:pos x="T2" y="T3"/>
                </a:cxn>
                <a:cxn ang="0">
                  <a:pos x="T4" y="T5"/>
                </a:cxn>
                <a:cxn ang="0">
                  <a:pos x="T6" y="T7"/>
                </a:cxn>
                <a:cxn ang="0">
                  <a:pos x="T8" y="T9"/>
                </a:cxn>
              </a:cxnLst>
              <a:rect l="0" t="0" r="r" b="b"/>
              <a:pathLst>
                <a:path w="69" h="324">
                  <a:moveTo>
                    <a:pt x="69" y="4"/>
                  </a:moveTo>
                  <a:cubicBezTo>
                    <a:pt x="50" y="0"/>
                    <a:pt x="50" y="0"/>
                    <a:pt x="50" y="0"/>
                  </a:cubicBezTo>
                  <a:cubicBezTo>
                    <a:pt x="0" y="102"/>
                    <a:pt x="0" y="222"/>
                    <a:pt x="50" y="324"/>
                  </a:cubicBezTo>
                  <a:cubicBezTo>
                    <a:pt x="69" y="319"/>
                    <a:pt x="69" y="319"/>
                    <a:pt x="69" y="319"/>
                  </a:cubicBezTo>
                  <a:cubicBezTo>
                    <a:pt x="19" y="221"/>
                    <a:pt x="19" y="103"/>
                    <a:pt x="69" y="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Freeform 7"/>
            <p:cNvSpPr/>
            <p:nvPr/>
          </p:nvSpPr>
          <p:spPr>
            <a:xfrm>
              <a:off x="3797300" y="2587626"/>
              <a:ext cx="282575" cy="1679575"/>
            </a:xfrm>
            <a:custGeom>
              <a:avLst/>
              <a:gdLst>
                <a:gd name="T0" fmla="*/ 75 w 75"/>
                <a:gd name="T1" fmla="*/ 4 h 444"/>
                <a:gd name="T2" fmla="*/ 57 w 75"/>
                <a:gd name="T3" fmla="*/ 0 h 444"/>
                <a:gd name="T4" fmla="*/ 57 w 75"/>
                <a:gd name="T5" fmla="*/ 444 h 444"/>
                <a:gd name="T6" fmla="*/ 75 w 75"/>
                <a:gd name="T7" fmla="*/ 439 h 444"/>
                <a:gd name="T8" fmla="*/ 75 w 75"/>
                <a:gd name="T9" fmla="*/ 4 h 444"/>
              </a:gdLst>
              <a:ahLst/>
              <a:cxnLst>
                <a:cxn ang="0">
                  <a:pos x="T0" y="T1"/>
                </a:cxn>
                <a:cxn ang="0">
                  <a:pos x="T2" y="T3"/>
                </a:cxn>
                <a:cxn ang="0">
                  <a:pos x="T4" y="T5"/>
                </a:cxn>
                <a:cxn ang="0">
                  <a:pos x="T6" y="T7"/>
                </a:cxn>
                <a:cxn ang="0">
                  <a:pos x="T8" y="T9"/>
                </a:cxn>
              </a:cxnLst>
              <a:rect l="0" t="0" r="r" b="b"/>
              <a:pathLst>
                <a:path w="75" h="444">
                  <a:moveTo>
                    <a:pt x="75" y="4"/>
                  </a:moveTo>
                  <a:cubicBezTo>
                    <a:pt x="57" y="0"/>
                    <a:pt x="57" y="0"/>
                    <a:pt x="57" y="0"/>
                  </a:cubicBezTo>
                  <a:cubicBezTo>
                    <a:pt x="0" y="142"/>
                    <a:pt x="0" y="302"/>
                    <a:pt x="57" y="444"/>
                  </a:cubicBezTo>
                  <a:cubicBezTo>
                    <a:pt x="75" y="439"/>
                    <a:pt x="75" y="439"/>
                    <a:pt x="75" y="439"/>
                  </a:cubicBezTo>
                  <a:cubicBezTo>
                    <a:pt x="19" y="300"/>
                    <a:pt x="19" y="144"/>
                    <a:pt x="75" y="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4" name="Freeform 8"/>
            <p:cNvSpPr/>
            <p:nvPr/>
          </p:nvSpPr>
          <p:spPr>
            <a:xfrm>
              <a:off x="2911475" y="2344738"/>
              <a:ext cx="252413" cy="2165350"/>
            </a:xfrm>
            <a:custGeom>
              <a:avLst/>
              <a:gdLst>
                <a:gd name="T0" fmla="*/ 67 w 67"/>
                <a:gd name="T1" fmla="*/ 4 h 572"/>
                <a:gd name="T2" fmla="*/ 49 w 67"/>
                <a:gd name="T3" fmla="*/ 0 h 572"/>
                <a:gd name="T4" fmla="*/ 0 w 67"/>
                <a:gd name="T5" fmla="*/ 286 h 572"/>
                <a:gd name="T6" fmla="*/ 49 w 67"/>
                <a:gd name="T7" fmla="*/ 572 h 572"/>
                <a:gd name="T8" fmla="*/ 67 w 67"/>
                <a:gd name="T9" fmla="*/ 567 h 572"/>
                <a:gd name="T10" fmla="*/ 67 w 67"/>
                <a:gd name="T11" fmla="*/ 4 h 572"/>
              </a:gdLst>
              <a:ahLst/>
              <a:cxnLst>
                <a:cxn ang="0">
                  <a:pos x="T0" y="T1"/>
                </a:cxn>
                <a:cxn ang="0">
                  <a:pos x="T2" y="T3"/>
                </a:cxn>
                <a:cxn ang="0">
                  <a:pos x="T4" y="T5"/>
                </a:cxn>
                <a:cxn ang="0">
                  <a:pos x="T6" y="T7"/>
                </a:cxn>
                <a:cxn ang="0">
                  <a:pos x="T8" y="T9"/>
                </a:cxn>
                <a:cxn ang="0">
                  <a:pos x="T10" y="T11"/>
                </a:cxn>
              </a:cxnLst>
              <a:rect l="0" t="0" r="r" b="b"/>
              <a:pathLst>
                <a:path w="67" h="572">
                  <a:moveTo>
                    <a:pt x="67" y="4"/>
                  </a:moveTo>
                  <a:cubicBezTo>
                    <a:pt x="49" y="0"/>
                    <a:pt x="49" y="0"/>
                    <a:pt x="49" y="0"/>
                  </a:cubicBezTo>
                  <a:cubicBezTo>
                    <a:pt x="16" y="90"/>
                    <a:pt x="0" y="187"/>
                    <a:pt x="0" y="286"/>
                  </a:cubicBezTo>
                  <a:cubicBezTo>
                    <a:pt x="0" y="385"/>
                    <a:pt x="16" y="482"/>
                    <a:pt x="49" y="572"/>
                  </a:cubicBezTo>
                  <a:cubicBezTo>
                    <a:pt x="67" y="567"/>
                    <a:pt x="67" y="567"/>
                    <a:pt x="67" y="567"/>
                  </a:cubicBezTo>
                  <a:cubicBezTo>
                    <a:pt x="2" y="386"/>
                    <a:pt x="2" y="186"/>
                    <a:pt x="67" y="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5" name="Freeform 9"/>
            <p:cNvSpPr/>
            <p:nvPr/>
          </p:nvSpPr>
          <p:spPr>
            <a:xfrm>
              <a:off x="6496050" y="3017838"/>
              <a:ext cx="230188" cy="817563"/>
            </a:xfrm>
            <a:custGeom>
              <a:avLst/>
              <a:gdLst>
                <a:gd name="T0" fmla="*/ 20 w 61"/>
                <a:gd name="T1" fmla="*/ 0 h 216"/>
                <a:gd name="T2" fmla="*/ 0 w 61"/>
                <a:gd name="T3" fmla="*/ 5 h 216"/>
                <a:gd name="T4" fmla="*/ 0 w 61"/>
                <a:gd name="T5" fmla="*/ 5 h 216"/>
                <a:gd name="T6" fmla="*/ 42 w 61"/>
                <a:gd name="T7" fmla="*/ 108 h 216"/>
                <a:gd name="T8" fmla="*/ 0 w 61"/>
                <a:gd name="T9" fmla="*/ 210 h 216"/>
                <a:gd name="T10" fmla="*/ 0 w 61"/>
                <a:gd name="T11" fmla="*/ 211 h 216"/>
                <a:gd name="T12" fmla="*/ 20 w 61"/>
                <a:gd name="T13" fmla="*/ 216 h 216"/>
                <a:gd name="T14" fmla="*/ 60 w 61"/>
                <a:gd name="T15" fmla="*/ 108 h 216"/>
                <a:gd name="T16" fmla="*/ 20 w 61"/>
                <a:gd name="T1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6">
                  <a:moveTo>
                    <a:pt x="20" y="0"/>
                  </a:moveTo>
                  <a:cubicBezTo>
                    <a:pt x="0" y="5"/>
                    <a:pt x="0" y="5"/>
                    <a:pt x="0" y="5"/>
                  </a:cubicBezTo>
                  <a:cubicBezTo>
                    <a:pt x="0" y="5"/>
                    <a:pt x="0" y="5"/>
                    <a:pt x="0" y="5"/>
                  </a:cubicBezTo>
                  <a:cubicBezTo>
                    <a:pt x="27" y="33"/>
                    <a:pt x="42" y="69"/>
                    <a:pt x="42" y="108"/>
                  </a:cubicBezTo>
                  <a:cubicBezTo>
                    <a:pt x="42" y="147"/>
                    <a:pt x="27" y="183"/>
                    <a:pt x="0" y="210"/>
                  </a:cubicBezTo>
                  <a:cubicBezTo>
                    <a:pt x="0" y="211"/>
                    <a:pt x="0" y="211"/>
                    <a:pt x="0" y="211"/>
                  </a:cubicBezTo>
                  <a:cubicBezTo>
                    <a:pt x="20" y="216"/>
                    <a:pt x="20" y="216"/>
                    <a:pt x="20" y="216"/>
                  </a:cubicBezTo>
                  <a:cubicBezTo>
                    <a:pt x="46" y="186"/>
                    <a:pt x="61" y="148"/>
                    <a:pt x="60" y="108"/>
                  </a:cubicBezTo>
                  <a:cubicBezTo>
                    <a:pt x="60" y="68"/>
                    <a:pt x="46" y="30"/>
                    <a:pt x="2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6" name="Freeform 10"/>
            <p:cNvSpPr/>
            <p:nvPr/>
          </p:nvSpPr>
          <p:spPr>
            <a:xfrm>
              <a:off x="7280275" y="2814638"/>
              <a:ext cx="255588" cy="1225550"/>
            </a:xfrm>
            <a:custGeom>
              <a:avLst/>
              <a:gdLst>
                <a:gd name="T0" fmla="*/ 18 w 68"/>
                <a:gd name="T1" fmla="*/ 0 h 324"/>
                <a:gd name="T2" fmla="*/ 0 w 68"/>
                <a:gd name="T3" fmla="*/ 4 h 324"/>
                <a:gd name="T4" fmla="*/ 0 w 68"/>
                <a:gd name="T5" fmla="*/ 319 h 324"/>
                <a:gd name="T6" fmla="*/ 18 w 68"/>
                <a:gd name="T7" fmla="*/ 324 h 324"/>
                <a:gd name="T8" fmla="*/ 18 w 68"/>
                <a:gd name="T9" fmla="*/ 0 h 324"/>
              </a:gdLst>
              <a:ahLst/>
              <a:cxnLst>
                <a:cxn ang="0">
                  <a:pos x="T0" y="T1"/>
                </a:cxn>
                <a:cxn ang="0">
                  <a:pos x="T2" y="T3"/>
                </a:cxn>
                <a:cxn ang="0">
                  <a:pos x="T4" y="T5"/>
                </a:cxn>
                <a:cxn ang="0">
                  <a:pos x="T6" y="T7"/>
                </a:cxn>
                <a:cxn ang="0">
                  <a:pos x="T8" y="T9"/>
                </a:cxn>
              </a:cxnLst>
              <a:rect l="0" t="0" r="r" b="b"/>
              <a:pathLst>
                <a:path w="68" h="324">
                  <a:moveTo>
                    <a:pt x="18" y="0"/>
                  </a:moveTo>
                  <a:cubicBezTo>
                    <a:pt x="0" y="4"/>
                    <a:pt x="0" y="4"/>
                    <a:pt x="0" y="4"/>
                  </a:cubicBezTo>
                  <a:cubicBezTo>
                    <a:pt x="50" y="103"/>
                    <a:pt x="50" y="221"/>
                    <a:pt x="0" y="319"/>
                  </a:cubicBezTo>
                  <a:cubicBezTo>
                    <a:pt x="18" y="324"/>
                    <a:pt x="18" y="324"/>
                    <a:pt x="18" y="324"/>
                  </a:cubicBezTo>
                  <a:cubicBezTo>
                    <a:pt x="68" y="222"/>
                    <a:pt x="68" y="102"/>
                    <a:pt x="18"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7" name="Freeform 11"/>
            <p:cNvSpPr/>
            <p:nvPr/>
          </p:nvSpPr>
          <p:spPr>
            <a:xfrm>
              <a:off x="8135938" y="2587626"/>
              <a:ext cx="282575" cy="1679575"/>
            </a:xfrm>
            <a:custGeom>
              <a:avLst/>
              <a:gdLst>
                <a:gd name="T0" fmla="*/ 18 w 75"/>
                <a:gd name="T1" fmla="*/ 0 h 444"/>
                <a:gd name="T2" fmla="*/ 0 w 75"/>
                <a:gd name="T3" fmla="*/ 4 h 444"/>
                <a:gd name="T4" fmla="*/ 0 w 75"/>
                <a:gd name="T5" fmla="*/ 439 h 444"/>
                <a:gd name="T6" fmla="*/ 18 w 75"/>
                <a:gd name="T7" fmla="*/ 444 h 444"/>
                <a:gd name="T8" fmla="*/ 18 w 75"/>
                <a:gd name="T9" fmla="*/ 0 h 444"/>
              </a:gdLst>
              <a:ahLst/>
              <a:cxnLst>
                <a:cxn ang="0">
                  <a:pos x="T0" y="T1"/>
                </a:cxn>
                <a:cxn ang="0">
                  <a:pos x="T2" y="T3"/>
                </a:cxn>
                <a:cxn ang="0">
                  <a:pos x="T4" y="T5"/>
                </a:cxn>
                <a:cxn ang="0">
                  <a:pos x="T6" y="T7"/>
                </a:cxn>
                <a:cxn ang="0">
                  <a:pos x="T8" y="T9"/>
                </a:cxn>
              </a:cxnLst>
              <a:rect l="0" t="0" r="r" b="b"/>
              <a:pathLst>
                <a:path w="75" h="444">
                  <a:moveTo>
                    <a:pt x="18" y="0"/>
                  </a:moveTo>
                  <a:cubicBezTo>
                    <a:pt x="0" y="4"/>
                    <a:pt x="0" y="4"/>
                    <a:pt x="0" y="4"/>
                  </a:cubicBezTo>
                  <a:cubicBezTo>
                    <a:pt x="56" y="144"/>
                    <a:pt x="56" y="300"/>
                    <a:pt x="0" y="439"/>
                  </a:cubicBezTo>
                  <a:cubicBezTo>
                    <a:pt x="18" y="444"/>
                    <a:pt x="18" y="444"/>
                    <a:pt x="18" y="444"/>
                  </a:cubicBezTo>
                  <a:cubicBezTo>
                    <a:pt x="75" y="302"/>
                    <a:pt x="75" y="142"/>
                    <a:pt x="18"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8" name="Freeform 12"/>
            <p:cNvSpPr/>
            <p:nvPr/>
          </p:nvSpPr>
          <p:spPr>
            <a:xfrm>
              <a:off x="9051925" y="2344738"/>
              <a:ext cx="255588" cy="2165350"/>
            </a:xfrm>
            <a:custGeom>
              <a:avLst/>
              <a:gdLst>
                <a:gd name="T0" fmla="*/ 18 w 68"/>
                <a:gd name="T1" fmla="*/ 0 h 572"/>
                <a:gd name="T2" fmla="*/ 0 w 68"/>
                <a:gd name="T3" fmla="*/ 4 h 572"/>
                <a:gd name="T4" fmla="*/ 0 w 68"/>
                <a:gd name="T5" fmla="*/ 567 h 572"/>
                <a:gd name="T6" fmla="*/ 18 w 68"/>
                <a:gd name="T7" fmla="*/ 572 h 572"/>
                <a:gd name="T8" fmla="*/ 68 w 68"/>
                <a:gd name="T9" fmla="*/ 286 h 572"/>
                <a:gd name="T10" fmla="*/ 18 w 68"/>
                <a:gd name="T11" fmla="*/ 0 h 572"/>
              </a:gdLst>
              <a:ahLst/>
              <a:cxnLst>
                <a:cxn ang="0">
                  <a:pos x="T0" y="T1"/>
                </a:cxn>
                <a:cxn ang="0">
                  <a:pos x="T2" y="T3"/>
                </a:cxn>
                <a:cxn ang="0">
                  <a:pos x="T4" y="T5"/>
                </a:cxn>
                <a:cxn ang="0">
                  <a:pos x="T6" y="T7"/>
                </a:cxn>
                <a:cxn ang="0">
                  <a:pos x="T8" y="T9"/>
                </a:cxn>
                <a:cxn ang="0">
                  <a:pos x="T10" y="T11"/>
                </a:cxn>
              </a:cxnLst>
              <a:rect l="0" t="0" r="r" b="b"/>
              <a:pathLst>
                <a:path w="68" h="572">
                  <a:moveTo>
                    <a:pt x="18" y="0"/>
                  </a:moveTo>
                  <a:cubicBezTo>
                    <a:pt x="0" y="4"/>
                    <a:pt x="0" y="4"/>
                    <a:pt x="0" y="4"/>
                  </a:cubicBezTo>
                  <a:cubicBezTo>
                    <a:pt x="65" y="186"/>
                    <a:pt x="65" y="386"/>
                    <a:pt x="0" y="567"/>
                  </a:cubicBezTo>
                  <a:cubicBezTo>
                    <a:pt x="18" y="572"/>
                    <a:pt x="18" y="572"/>
                    <a:pt x="18" y="572"/>
                  </a:cubicBezTo>
                  <a:cubicBezTo>
                    <a:pt x="51" y="482"/>
                    <a:pt x="68" y="385"/>
                    <a:pt x="68" y="286"/>
                  </a:cubicBezTo>
                  <a:cubicBezTo>
                    <a:pt x="68" y="187"/>
                    <a:pt x="51" y="90"/>
                    <a:pt x="18"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9" name="Freeform 13"/>
            <p:cNvSpPr>
              <a:spLocks noEditPoints="1"/>
            </p:cNvSpPr>
            <p:nvPr/>
          </p:nvSpPr>
          <p:spPr>
            <a:xfrm>
              <a:off x="5821363" y="3132138"/>
              <a:ext cx="576263" cy="585788"/>
            </a:xfrm>
            <a:custGeom>
              <a:avLst/>
              <a:gdLst>
                <a:gd name="T0" fmla="*/ 61 w 153"/>
                <a:gd name="T1" fmla="*/ 59 h 155"/>
                <a:gd name="T2" fmla="*/ 74 w 153"/>
                <a:gd name="T3" fmla="*/ 40 h 155"/>
                <a:gd name="T4" fmla="*/ 89 w 153"/>
                <a:gd name="T5" fmla="*/ 59 h 155"/>
                <a:gd name="T6" fmla="*/ 61 w 153"/>
                <a:gd name="T7" fmla="*/ 59 h 155"/>
                <a:gd name="T8" fmla="*/ 150 w 153"/>
                <a:gd name="T9" fmla="*/ 90 h 155"/>
                <a:gd name="T10" fmla="*/ 73 w 153"/>
                <a:gd name="T11" fmla="*/ 0 h 155"/>
                <a:gd name="T12" fmla="*/ 0 w 153"/>
                <a:gd name="T13" fmla="*/ 80 h 155"/>
                <a:gd name="T14" fmla="*/ 76 w 153"/>
                <a:gd name="T15" fmla="*/ 155 h 155"/>
                <a:gd name="T16" fmla="*/ 147 w 153"/>
                <a:gd name="T17" fmla="*/ 103 h 155"/>
                <a:gd name="T18" fmla="*/ 88 w 153"/>
                <a:gd name="T19" fmla="*/ 103 h 155"/>
                <a:gd name="T20" fmla="*/ 75 w 153"/>
                <a:gd name="T21" fmla="*/ 115 h 155"/>
                <a:gd name="T22" fmla="*/ 61 w 153"/>
                <a:gd name="T23" fmla="*/ 90 h 155"/>
                <a:gd name="T24" fmla="*/ 150 w 153"/>
                <a:gd name="T25" fmla="*/ 9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55">
                  <a:moveTo>
                    <a:pt x="61" y="59"/>
                  </a:moveTo>
                  <a:cubicBezTo>
                    <a:pt x="61" y="49"/>
                    <a:pt x="65" y="40"/>
                    <a:pt x="74" y="40"/>
                  </a:cubicBezTo>
                  <a:cubicBezTo>
                    <a:pt x="83" y="40"/>
                    <a:pt x="89" y="49"/>
                    <a:pt x="89" y="59"/>
                  </a:cubicBezTo>
                  <a:lnTo>
                    <a:pt x="61" y="59"/>
                  </a:lnTo>
                  <a:close/>
                  <a:moveTo>
                    <a:pt x="150" y="90"/>
                  </a:moveTo>
                  <a:cubicBezTo>
                    <a:pt x="153" y="34"/>
                    <a:pt x="118" y="0"/>
                    <a:pt x="73" y="0"/>
                  </a:cubicBezTo>
                  <a:cubicBezTo>
                    <a:pt x="32" y="0"/>
                    <a:pt x="0" y="31"/>
                    <a:pt x="0" y="80"/>
                  </a:cubicBezTo>
                  <a:cubicBezTo>
                    <a:pt x="0" y="131"/>
                    <a:pt x="36" y="155"/>
                    <a:pt x="76" y="155"/>
                  </a:cubicBezTo>
                  <a:cubicBezTo>
                    <a:pt x="105" y="155"/>
                    <a:pt x="139" y="138"/>
                    <a:pt x="147" y="103"/>
                  </a:cubicBezTo>
                  <a:cubicBezTo>
                    <a:pt x="88" y="103"/>
                    <a:pt x="88" y="103"/>
                    <a:pt x="88" y="103"/>
                  </a:cubicBezTo>
                  <a:cubicBezTo>
                    <a:pt x="86" y="110"/>
                    <a:pt x="82" y="115"/>
                    <a:pt x="75" y="115"/>
                  </a:cubicBezTo>
                  <a:cubicBezTo>
                    <a:pt x="62" y="115"/>
                    <a:pt x="61" y="102"/>
                    <a:pt x="61" y="90"/>
                  </a:cubicBezTo>
                  <a:lnTo>
                    <a:pt x="150" y="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0" name="Freeform 14"/>
            <p:cNvSpPr/>
            <p:nvPr/>
          </p:nvSpPr>
          <p:spPr>
            <a:xfrm>
              <a:off x="2327275" y="3132138"/>
              <a:ext cx="436563" cy="585788"/>
            </a:xfrm>
            <a:custGeom>
              <a:avLst/>
              <a:gdLst>
                <a:gd name="T0" fmla="*/ 116 w 116"/>
                <a:gd name="T1" fmla="*/ 63 h 155"/>
                <a:gd name="T2" fmla="*/ 84 w 116"/>
                <a:gd name="T3" fmla="*/ 48 h 155"/>
                <a:gd name="T4" fmla="*/ 55 w 116"/>
                <a:gd name="T5" fmla="*/ 78 h 155"/>
                <a:gd name="T6" fmla="*/ 85 w 116"/>
                <a:gd name="T7" fmla="*/ 107 h 155"/>
                <a:gd name="T8" fmla="*/ 116 w 116"/>
                <a:gd name="T9" fmla="*/ 93 h 155"/>
                <a:gd name="T10" fmla="*/ 115 w 116"/>
                <a:gd name="T11" fmla="*/ 149 h 155"/>
                <a:gd name="T12" fmla="*/ 76 w 116"/>
                <a:gd name="T13" fmla="*/ 155 h 155"/>
                <a:gd name="T14" fmla="*/ 0 w 116"/>
                <a:gd name="T15" fmla="*/ 79 h 155"/>
                <a:gd name="T16" fmla="*/ 78 w 116"/>
                <a:gd name="T17" fmla="*/ 0 h 155"/>
                <a:gd name="T18" fmla="*/ 115 w 116"/>
                <a:gd name="T19" fmla="*/ 6 h 155"/>
                <a:gd name="T20" fmla="*/ 116 w 116"/>
                <a:gd name="T21" fmla="*/ 6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5">
                  <a:moveTo>
                    <a:pt x="116" y="63"/>
                  </a:moveTo>
                  <a:cubicBezTo>
                    <a:pt x="108" y="55"/>
                    <a:pt x="97" y="48"/>
                    <a:pt x="84" y="48"/>
                  </a:cubicBezTo>
                  <a:cubicBezTo>
                    <a:pt x="68" y="48"/>
                    <a:pt x="55" y="61"/>
                    <a:pt x="55" y="78"/>
                  </a:cubicBezTo>
                  <a:cubicBezTo>
                    <a:pt x="55" y="94"/>
                    <a:pt x="69" y="107"/>
                    <a:pt x="85" y="107"/>
                  </a:cubicBezTo>
                  <a:cubicBezTo>
                    <a:pt x="98" y="107"/>
                    <a:pt x="108" y="101"/>
                    <a:pt x="116" y="93"/>
                  </a:cubicBezTo>
                  <a:cubicBezTo>
                    <a:pt x="115" y="149"/>
                    <a:pt x="115" y="149"/>
                    <a:pt x="115" y="149"/>
                  </a:cubicBezTo>
                  <a:cubicBezTo>
                    <a:pt x="106" y="153"/>
                    <a:pt x="86" y="155"/>
                    <a:pt x="76" y="155"/>
                  </a:cubicBezTo>
                  <a:cubicBezTo>
                    <a:pt x="33" y="155"/>
                    <a:pt x="0" y="122"/>
                    <a:pt x="0" y="79"/>
                  </a:cubicBezTo>
                  <a:cubicBezTo>
                    <a:pt x="0" y="35"/>
                    <a:pt x="34" y="0"/>
                    <a:pt x="78" y="0"/>
                  </a:cubicBezTo>
                  <a:cubicBezTo>
                    <a:pt x="91" y="0"/>
                    <a:pt x="103" y="2"/>
                    <a:pt x="115" y="6"/>
                  </a:cubicBezTo>
                  <a:lnTo>
                    <a:pt x="116" y="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1" name="Freeform 15"/>
            <p:cNvSpPr>
              <a:spLocks noEditPoints="1"/>
            </p:cNvSpPr>
            <p:nvPr/>
          </p:nvSpPr>
          <p:spPr>
            <a:xfrm>
              <a:off x="3117850" y="3143251"/>
              <a:ext cx="625475" cy="568325"/>
            </a:xfrm>
            <a:custGeom>
              <a:avLst/>
              <a:gdLst>
                <a:gd name="T0" fmla="*/ 72 w 166"/>
                <a:gd name="T1" fmla="*/ 95 h 150"/>
                <a:gd name="T2" fmla="*/ 82 w 166"/>
                <a:gd name="T3" fmla="*/ 50 h 150"/>
                <a:gd name="T4" fmla="*/ 84 w 166"/>
                <a:gd name="T5" fmla="*/ 50 h 150"/>
                <a:gd name="T6" fmla="*/ 87 w 166"/>
                <a:gd name="T7" fmla="*/ 69 h 150"/>
                <a:gd name="T8" fmla="*/ 94 w 166"/>
                <a:gd name="T9" fmla="*/ 95 h 150"/>
                <a:gd name="T10" fmla="*/ 72 w 166"/>
                <a:gd name="T11" fmla="*/ 95 h 150"/>
                <a:gd name="T12" fmla="*/ 62 w 166"/>
                <a:gd name="T13" fmla="*/ 131 h 150"/>
                <a:gd name="T14" fmla="*/ 103 w 166"/>
                <a:gd name="T15" fmla="*/ 131 h 150"/>
                <a:gd name="T16" fmla="*/ 108 w 166"/>
                <a:gd name="T17" fmla="*/ 150 h 150"/>
                <a:gd name="T18" fmla="*/ 166 w 166"/>
                <a:gd name="T19" fmla="*/ 150 h 150"/>
                <a:gd name="T20" fmla="*/ 112 w 166"/>
                <a:gd name="T21" fmla="*/ 0 h 150"/>
                <a:gd name="T22" fmla="*/ 52 w 166"/>
                <a:gd name="T23" fmla="*/ 0 h 150"/>
                <a:gd name="T24" fmla="*/ 0 w 166"/>
                <a:gd name="T25" fmla="*/ 150 h 150"/>
                <a:gd name="T26" fmla="*/ 58 w 166"/>
                <a:gd name="T27" fmla="*/ 150 h 150"/>
                <a:gd name="T28" fmla="*/ 62 w 166"/>
                <a:gd name="T29" fmla="*/ 1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50">
                  <a:moveTo>
                    <a:pt x="72" y="95"/>
                  </a:moveTo>
                  <a:cubicBezTo>
                    <a:pt x="82" y="50"/>
                    <a:pt x="82" y="50"/>
                    <a:pt x="82" y="50"/>
                  </a:cubicBezTo>
                  <a:cubicBezTo>
                    <a:pt x="84" y="50"/>
                    <a:pt x="84" y="50"/>
                    <a:pt x="84" y="50"/>
                  </a:cubicBezTo>
                  <a:cubicBezTo>
                    <a:pt x="85" y="56"/>
                    <a:pt x="86" y="62"/>
                    <a:pt x="87" y="69"/>
                  </a:cubicBezTo>
                  <a:cubicBezTo>
                    <a:pt x="94" y="95"/>
                    <a:pt x="94" y="95"/>
                    <a:pt x="94" y="95"/>
                  </a:cubicBezTo>
                  <a:lnTo>
                    <a:pt x="72" y="95"/>
                  </a:lnTo>
                  <a:close/>
                  <a:moveTo>
                    <a:pt x="62" y="131"/>
                  </a:moveTo>
                  <a:cubicBezTo>
                    <a:pt x="103" y="131"/>
                    <a:pt x="103" y="131"/>
                    <a:pt x="103" y="131"/>
                  </a:cubicBezTo>
                  <a:cubicBezTo>
                    <a:pt x="108" y="150"/>
                    <a:pt x="108" y="150"/>
                    <a:pt x="108" y="150"/>
                  </a:cubicBezTo>
                  <a:cubicBezTo>
                    <a:pt x="166" y="150"/>
                    <a:pt x="166" y="150"/>
                    <a:pt x="166" y="150"/>
                  </a:cubicBezTo>
                  <a:cubicBezTo>
                    <a:pt x="112" y="0"/>
                    <a:pt x="112" y="0"/>
                    <a:pt x="112" y="0"/>
                  </a:cubicBezTo>
                  <a:cubicBezTo>
                    <a:pt x="52" y="0"/>
                    <a:pt x="52" y="0"/>
                    <a:pt x="52" y="0"/>
                  </a:cubicBezTo>
                  <a:cubicBezTo>
                    <a:pt x="0" y="150"/>
                    <a:pt x="0" y="150"/>
                    <a:pt x="0" y="150"/>
                  </a:cubicBezTo>
                  <a:cubicBezTo>
                    <a:pt x="58" y="150"/>
                    <a:pt x="58" y="150"/>
                    <a:pt x="58" y="150"/>
                  </a:cubicBezTo>
                  <a:lnTo>
                    <a:pt x="62" y="1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2" name="Freeform 16"/>
            <p:cNvSpPr>
              <a:spLocks noEditPoints="1"/>
            </p:cNvSpPr>
            <p:nvPr/>
          </p:nvSpPr>
          <p:spPr>
            <a:xfrm>
              <a:off x="4105275" y="3143251"/>
              <a:ext cx="487363" cy="568325"/>
            </a:xfrm>
            <a:custGeom>
              <a:avLst/>
              <a:gdLst>
                <a:gd name="T0" fmla="*/ 51 w 129"/>
                <a:gd name="T1" fmla="*/ 57 h 150"/>
                <a:gd name="T2" fmla="*/ 51 w 129"/>
                <a:gd name="T3" fmla="*/ 36 h 150"/>
                <a:gd name="T4" fmla="*/ 54 w 129"/>
                <a:gd name="T5" fmla="*/ 36 h 150"/>
                <a:gd name="T6" fmla="*/ 72 w 129"/>
                <a:gd name="T7" fmla="*/ 46 h 150"/>
                <a:gd name="T8" fmla="*/ 55 w 129"/>
                <a:gd name="T9" fmla="*/ 57 h 150"/>
                <a:gd name="T10" fmla="*/ 51 w 129"/>
                <a:gd name="T11" fmla="*/ 57 h 150"/>
                <a:gd name="T12" fmla="*/ 0 w 129"/>
                <a:gd name="T13" fmla="*/ 150 h 150"/>
                <a:gd name="T14" fmla="*/ 74 w 129"/>
                <a:gd name="T15" fmla="*/ 150 h 150"/>
                <a:gd name="T16" fmla="*/ 129 w 129"/>
                <a:gd name="T17" fmla="*/ 108 h 150"/>
                <a:gd name="T18" fmla="*/ 102 w 129"/>
                <a:gd name="T19" fmla="*/ 73 h 150"/>
                <a:gd name="T20" fmla="*/ 102 w 129"/>
                <a:gd name="T21" fmla="*/ 71 h 150"/>
                <a:gd name="T22" fmla="*/ 122 w 129"/>
                <a:gd name="T23" fmla="*/ 41 h 150"/>
                <a:gd name="T24" fmla="*/ 63 w 129"/>
                <a:gd name="T25" fmla="*/ 0 h 150"/>
                <a:gd name="T26" fmla="*/ 0 w 129"/>
                <a:gd name="T27" fmla="*/ 0 h 150"/>
                <a:gd name="T28" fmla="*/ 0 w 129"/>
                <a:gd name="T29" fmla="*/ 150 h 150"/>
                <a:gd name="T30" fmla="*/ 51 w 129"/>
                <a:gd name="T31" fmla="*/ 89 h 150"/>
                <a:gd name="T32" fmla="*/ 56 w 129"/>
                <a:gd name="T33" fmla="*/ 89 h 150"/>
                <a:gd name="T34" fmla="*/ 79 w 129"/>
                <a:gd name="T35" fmla="*/ 101 h 150"/>
                <a:gd name="T36" fmla="*/ 57 w 129"/>
                <a:gd name="T37" fmla="*/ 114 h 150"/>
                <a:gd name="T38" fmla="*/ 51 w 129"/>
                <a:gd name="T39" fmla="*/ 114 h 150"/>
                <a:gd name="T40" fmla="*/ 51 w 129"/>
                <a:gd name="T41" fmla="*/ 8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150">
                  <a:moveTo>
                    <a:pt x="51" y="57"/>
                  </a:moveTo>
                  <a:cubicBezTo>
                    <a:pt x="51" y="36"/>
                    <a:pt x="51" y="36"/>
                    <a:pt x="51" y="36"/>
                  </a:cubicBezTo>
                  <a:cubicBezTo>
                    <a:pt x="54" y="36"/>
                    <a:pt x="54" y="36"/>
                    <a:pt x="54" y="36"/>
                  </a:cubicBezTo>
                  <a:cubicBezTo>
                    <a:pt x="62" y="36"/>
                    <a:pt x="72" y="35"/>
                    <a:pt x="72" y="46"/>
                  </a:cubicBezTo>
                  <a:cubicBezTo>
                    <a:pt x="72" y="57"/>
                    <a:pt x="63" y="57"/>
                    <a:pt x="55" y="57"/>
                  </a:cubicBezTo>
                  <a:lnTo>
                    <a:pt x="51" y="57"/>
                  </a:lnTo>
                  <a:close/>
                  <a:moveTo>
                    <a:pt x="0" y="150"/>
                  </a:moveTo>
                  <a:cubicBezTo>
                    <a:pt x="74" y="150"/>
                    <a:pt x="74" y="150"/>
                    <a:pt x="74" y="150"/>
                  </a:cubicBezTo>
                  <a:cubicBezTo>
                    <a:pt x="100" y="150"/>
                    <a:pt x="129" y="139"/>
                    <a:pt x="129" y="108"/>
                  </a:cubicBezTo>
                  <a:cubicBezTo>
                    <a:pt x="129" y="90"/>
                    <a:pt x="119" y="78"/>
                    <a:pt x="102" y="73"/>
                  </a:cubicBezTo>
                  <a:cubicBezTo>
                    <a:pt x="102" y="71"/>
                    <a:pt x="102" y="71"/>
                    <a:pt x="102" y="71"/>
                  </a:cubicBezTo>
                  <a:cubicBezTo>
                    <a:pt x="116" y="67"/>
                    <a:pt x="122" y="54"/>
                    <a:pt x="122" y="41"/>
                  </a:cubicBezTo>
                  <a:cubicBezTo>
                    <a:pt x="122" y="7"/>
                    <a:pt x="92" y="0"/>
                    <a:pt x="63" y="0"/>
                  </a:cubicBezTo>
                  <a:cubicBezTo>
                    <a:pt x="0" y="0"/>
                    <a:pt x="0" y="0"/>
                    <a:pt x="0" y="0"/>
                  </a:cubicBezTo>
                  <a:lnTo>
                    <a:pt x="0" y="150"/>
                  </a:lnTo>
                  <a:close/>
                  <a:moveTo>
                    <a:pt x="51" y="89"/>
                  </a:moveTo>
                  <a:cubicBezTo>
                    <a:pt x="56" y="89"/>
                    <a:pt x="56" y="89"/>
                    <a:pt x="56" y="89"/>
                  </a:cubicBezTo>
                  <a:cubicBezTo>
                    <a:pt x="65" y="89"/>
                    <a:pt x="79" y="89"/>
                    <a:pt x="79" y="101"/>
                  </a:cubicBezTo>
                  <a:cubicBezTo>
                    <a:pt x="79" y="114"/>
                    <a:pt x="66" y="114"/>
                    <a:pt x="57" y="114"/>
                  </a:cubicBezTo>
                  <a:cubicBezTo>
                    <a:pt x="51" y="114"/>
                    <a:pt x="51" y="114"/>
                    <a:pt x="51" y="114"/>
                  </a:cubicBezTo>
                  <a:lnTo>
                    <a:pt x="51" y="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3" name="Freeform 17"/>
            <p:cNvSpPr/>
            <p:nvPr/>
          </p:nvSpPr>
          <p:spPr>
            <a:xfrm>
              <a:off x="4991100" y="3143251"/>
              <a:ext cx="381000" cy="568325"/>
            </a:xfrm>
            <a:custGeom>
              <a:avLst/>
              <a:gdLst>
                <a:gd name="T0" fmla="*/ 0 w 240"/>
                <a:gd name="T1" fmla="*/ 0 h 358"/>
                <a:gd name="T2" fmla="*/ 131 w 240"/>
                <a:gd name="T3" fmla="*/ 0 h 358"/>
                <a:gd name="T4" fmla="*/ 131 w 240"/>
                <a:gd name="T5" fmla="*/ 241 h 358"/>
                <a:gd name="T6" fmla="*/ 240 w 240"/>
                <a:gd name="T7" fmla="*/ 241 h 358"/>
                <a:gd name="T8" fmla="*/ 240 w 240"/>
                <a:gd name="T9" fmla="*/ 358 h 358"/>
                <a:gd name="T10" fmla="*/ 0 w 240"/>
                <a:gd name="T11" fmla="*/ 358 h 358"/>
                <a:gd name="T12" fmla="*/ 0 w 240"/>
                <a:gd name="T13" fmla="*/ 0 h 358"/>
              </a:gdLst>
              <a:ahLst/>
              <a:cxnLst>
                <a:cxn ang="0">
                  <a:pos x="T0" y="T1"/>
                </a:cxn>
                <a:cxn ang="0">
                  <a:pos x="T2" y="T3"/>
                </a:cxn>
                <a:cxn ang="0">
                  <a:pos x="T4" y="T5"/>
                </a:cxn>
                <a:cxn ang="0">
                  <a:pos x="T6" y="T7"/>
                </a:cxn>
                <a:cxn ang="0">
                  <a:pos x="T8" y="T9"/>
                </a:cxn>
                <a:cxn ang="0">
                  <a:pos x="T10" y="T11"/>
                </a:cxn>
                <a:cxn ang="0">
                  <a:pos x="T12" y="T13"/>
                </a:cxn>
              </a:cxnLst>
              <a:rect l="0" t="0" r="r" b="b"/>
              <a:pathLst>
                <a:path w="240" h="358">
                  <a:moveTo>
                    <a:pt x="0" y="0"/>
                  </a:moveTo>
                  <a:lnTo>
                    <a:pt x="131" y="0"/>
                  </a:lnTo>
                  <a:lnTo>
                    <a:pt x="131" y="241"/>
                  </a:lnTo>
                  <a:lnTo>
                    <a:pt x="240" y="241"/>
                  </a:lnTo>
                  <a:lnTo>
                    <a:pt x="240" y="358"/>
                  </a:lnTo>
                  <a:lnTo>
                    <a:pt x="0" y="358"/>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4" name="Freeform 18"/>
            <p:cNvSpPr/>
            <p:nvPr/>
          </p:nvSpPr>
          <p:spPr>
            <a:xfrm>
              <a:off x="6823075" y="3132138"/>
              <a:ext cx="438150" cy="585788"/>
            </a:xfrm>
            <a:custGeom>
              <a:avLst/>
              <a:gdLst>
                <a:gd name="T0" fmla="*/ 116 w 116"/>
                <a:gd name="T1" fmla="*/ 63 h 155"/>
                <a:gd name="T2" fmla="*/ 84 w 116"/>
                <a:gd name="T3" fmla="*/ 48 h 155"/>
                <a:gd name="T4" fmla="*/ 54 w 116"/>
                <a:gd name="T5" fmla="*/ 78 h 155"/>
                <a:gd name="T6" fmla="*/ 85 w 116"/>
                <a:gd name="T7" fmla="*/ 107 h 155"/>
                <a:gd name="T8" fmla="*/ 116 w 116"/>
                <a:gd name="T9" fmla="*/ 93 h 155"/>
                <a:gd name="T10" fmla="*/ 115 w 116"/>
                <a:gd name="T11" fmla="*/ 149 h 155"/>
                <a:gd name="T12" fmla="*/ 76 w 116"/>
                <a:gd name="T13" fmla="*/ 155 h 155"/>
                <a:gd name="T14" fmla="*/ 0 w 116"/>
                <a:gd name="T15" fmla="*/ 79 h 155"/>
                <a:gd name="T16" fmla="*/ 78 w 116"/>
                <a:gd name="T17" fmla="*/ 0 h 155"/>
                <a:gd name="T18" fmla="*/ 115 w 116"/>
                <a:gd name="T19" fmla="*/ 6 h 155"/>
                <a:gd name="T20" fmla="*/ 116 w 116"/>
                <a:gd name="T21" fmla="*/ 6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5">
                  <a:moveTo>
                    <a:pt x="116" y="63"/>
                  </a:moveTo>
                  <a:cubicBezTo>
                    <a:pt x="107" y="55"/>
                    <a:pt x="96" y="48"/>
                    <a:pt x="84" y="48"/>
                  </a:cubicBezTo>
                  <a:cubicBezTo>
                    <a:pt x="68" y="48"/>
                    <a:pt x="54" y="61"/>
                    <a:pt x="54" y="78"/>
                  </a:cubicBezTo>
                  <a:cubicBezTo>
                    <a:pt x="54" y="94"/>
                    <a:pt x="69" y="107"/>
                    <a:pt x="85" y="107"/>
                  </a:cubicBezTo>
                  <a:cubicBezTo>
                    <a:pt x="97" y="107"/>
                    <a:pt x="107" y="101"/>
                    <a:pt x="116" y="93"/>
                  </a:cubicBezTo>
                  <a:cubicBezTo>
                    <a:pt x="115" y="149"/>
                    <a:pt x="115" y="149"/>
                    <a:pt x="115" y="149"/>
                  </a:cubicBezTo>
                  <a:cubicBezTo>
                    <a:pt x="106" y="153"/>
                    <a:pt x="85" y="155"/>
                    <a:pt x="76" y="155"/>
                  </a:cubicBezTo>
                  <a:cubicBezTo>
                    <a:pt x="33" y="155"/>
                    <a:pt x="0" y="122"/>
                    <a:pt x="0" y="79"/>
                  </a:cubicBezTo>
                  <a:cubicBezTo>
                    <a:pt x="0" y="35"/>
                    <a:pt x="34" y="0"/>
                    <a:pt x="78" y="0"/>
                  </a:cubicBezTo>
                  <a:cubicBezTo>
                    <a:pt x="90" y="0"/>
                    <a:pt x="103" y="2"/>
                    <a:pt x="115" y="6"/>
                  </a:cubicBezTo>
                  <a:lnTo>
                    <a:pt x="116" y="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5" name="Freeform 19"/>
            <p:cNvSpPr>
              <a:spLocks noEditPoints="1"/>
            </p:cNvSpPr>
            <p:nvPr/>
          </p:nvSpPr>
          <p:spPr>
            <a:xfrm>
              <a:off x="7566025" y="3143251"/>
              <a:ext cx="625475" cy="568325"/>
            </a:xfrm>
            <a:custGeom>
              <a:avLst/>
              <a:gdLst>
                <a:gd name="T0" fmla="*/ 72 w 166"/>
                <a:gd name="T1" fmla="*/ 95 h 150"/>
                <a:gd name="T2" fmla="*/ 82 w 166"/>
                <a:gd name="T3" fmla="*/ 50 h 150"/>
                <a:gd name="T4" fmla="*/ 84 w 166"/>
                <a:gd name="T5" fmla="*/ 50 h 150"/>
                <a:gd name="T6" fmla="*/ 88 w 166"/>
                <a:gd name="T7" fmla="*/ 69 h 150"/>
                <a:gd name="T8" fmla="*/ 94 w 166"/>
                <a:gd name="T9" fmla="*/ 95 h 150"/>
                <a:gd name="T10" fmla="*/ 72 w 166"/>
                <a:gd name="T11" fmla="*/ 95 h 150"/>
                <a:gd name="T12" fmla="*/ 62 w 166"/>
                <a:gd name="T13" fmla="*/ 131 h 150"/>
                <a:gd name="T14" fmla="*/ 103 w 166"/>
                <a:gd name="T15" fmla="*/ 131 h 150"/>
                <a:gd name="T16" fmla="*/ 108 w 166"/>
                <a:gd name="T17" fmla="*/ 150 h 150"/>
                <a:gd name="T18" fmla="*/ 166 w 166"/>
                <a:gd name="T19" fmla="*/ 150 h 150"/>
                <a:gd name="T20" fmla="*/ 113 w 166"/>
                <a:gd name="T21" fmla="*/ 0 h 150"/>
                <a:gd name="T22" fmla="*/ 52 w 166"/>
                <a:gd name="T23" fmla="*/ 0 h 150"/>
                <a:gd name="T24" fmla="*/ 0 w 166"/>
                <a:gd name="T25" fmla="*/ 150 h 150"/>
                <a:gd name="T26" fmla="*/ 58 w 166"/>
                <a:gd name="T27" fmla="*/ 150 h 150"/>
                <a:gd name="T28" fmla="*/ 62 w 166"/>
                <a:gd name="T29" fmla="*/ 1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50">
                  <a:moveTo>
                    <a:pt x="72" y="95"/>
                  </a:moveTo>
                  <a:cubicBezTo>
                    <a:pt x="82" y="50"/>
                    <a:pt x="82" y="50"/>
                    <a:pt x="82" y="50"/>
                  </a:cubicBezTo>
                  <a:cubicBezTo>
                    <a:pt x="84" y="50"/>
                    <a:pt x="84" y="50"/>
                    <a:pt x="84" y="50"/>
                  </a:cubicBezTo>
                  <a:cubicBezTo>
                    <a:pt x="85" y="56"/>
                    <a:pt x="86" y="62"/>
                    <a:pt x="88" y="69"/>
                  </a:cubicBezTo>
                  <a:cubicBezTo>
                    <a:pt x="94" y="95"/>
                    <a:pt x="94" y="95"/>
                    <a:pt x="94" y="95"/>
                  </a:cubicBezTo>
                  <a:lnTo>
                    <a:pt x="72" y="95"/>
                  </a:lnTo>
                  <a:close/>
                  <a:moveTo>
                    <a:pt x="62" y="131"/>
                  </a:moveTo>
                  <a:cubicBezTo>
                    <a:pt x="103" y="131"/>
                    <a:pt x="103" y="131"/>
                    <a:pt x="103" y="131"/>
                  </a:cubicBezTo>
                  <a:cubicBezTo>
                    <a:pt x="108" y="150"/>
                    <a:pt x="108" y="150"/>
                    <a:pt x="108" y="150"/>
                  </a:cubicBezTo>
                  <a:cubicBezTo>
                    <a:pt x="166" y="150"/>
                    <a:pt x="166" y="150"/>
                    <a:pt x="166" y="150"/>
                  </a:cubicBezTo>
                  <a:cubicBezTo>
                    <a:pt x="113" y="0"/>
                    <a:pt x="113" y="0"/>
                    <a:pt x="113" y="0"/>
                  </a:cubicBezTo>
                  <a:cubicBezTo>
                    <a:pt x="52" y="0"/>
                    <a:pt x="52" y="0"/>
                    <a:pt x="52" y="0"/>
                  </a:cubicBezTo>
                  <a:cubicBezTo>
                    <a:pt x="0" y="150"/>
                    <a:pt x="0" y="150"/>
                    <a:pt x="0" y="150"/>
                  </a:cubicBezTo>
                  <a:cubicBezTo>
                    <a:pt x="58" y="150"/>
                    <a:pt x="58" y="150"/>
                    <a:pt x="58" y="150"/>
                  </a:cubicBezTo>
                  <a:lnTo>
                    <a:pt x="62" y="1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6" name="Freeform 20"/>
            <p:cNvSpPr/>
            <p:nvPr/>
          </p:nvSpPr>
          <p:spPr>
            <a:xfrm>
              <a:off x="8545513" y="3132138"/>
              <a:ext cx="463550" cy="585788"/>
            </a:xfrm>
            <a:custGeom>
              <a:avLst/>
              <a:gdLst>
                <a:gd name="T0" fmla="*/ 17 w 123"/>
                <a:gd name="T1" fmla="*/ 99 h 155"/>
                <a:gd name="T2" fmla="*/ 20 w 123"/>
                <a:gd name="T3" fmla="*/ 101 h 155"/>
                <a:gd name="T4" fmla="*/ 54 w 123"/>
                <a:gd name="T5" fmla="*/ 115 h 155"/>
                <a:gd name="T6" fmla="*/ 68 w 123"/>
                <a:gd name="T7" fmla="*/ 106 h 155"/>
                <a:gd name="T8" fmla="*/ 56 w 123"/>
                <a:gd name="T9" fmla="*/ 97 h 155"/>
                <a:gd name="T10" fmla="*/ 45 w 123"/>
                <a:gd name="T11" fmla="*/ 95 h 155"/>
                <a:gd name="T12" fmla="*/ 6 w 123"/>
                <a:gd name="T13" fmla="*/ 56 h 155"/>
                <a:gd name="T14" fmla="*/ 71 w 123"/>
                <a:gd name="T15" fmla="*/ 0 h 155"/>
                <a:gd name="T16" fmla="*/ 118 w 123"/>
                <a:gd name="T17" fmla="*/ 13 h 155"/>
                <a:gd name="T18" fmla="*/ 103 w 123"/>
                <a:gd name="T19" fmla="*/ 52 h 155"/>
                <a:gd name="T20" fmla="*/ 72 w 123"/>
                <a:gd name="T21" fmla="*/ 40 h 155"/>
                <a:gd name="T22" fmla="*/ 60 w 123"/>
                <a:gd name="T23" fmla="*/ 48 h 155"/>
                <a:gd name="T24" fmla="*/ 71 w 123"/>
                <a:gd name="T25" fmla="*/ 56 h 155"/>
                <a:gd name="T26" fmla="*/ 83 w 123"/>
                <a:gd name="T27" fmla="*/ 59 h 155"/>
                <a:gd name="T28" fmla="*/ 123 w 123"/>
                <a:gd name="T29" fmla="*/ 101 h 155"/>
                <a:gd name="T30" fmla="*/ 58 w 123"/>
                <a:gd name="T31" fmla="*/ 155 h 155"/>
                <a:gd name="T32" fmla="*/ 0 w 123"/>
                <a:gd name="T33" fmla="*/ 141 h 155"/>
                <a:gd name="T34" fmla="*/ 17 w 123"/>
                <a:gd name="T35" fmla="*/ 9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 h="155">
                  <a:moveTo>
                    <a:pt x="17" y="99"/>
                  </a:moveTo>
                  <a:cubicBezTo>
                    <a:pt x="20" y="101"/>
                    <a:pt x="20" y="101"/>
                    <a:pt x="20" y="101"/>
                  </a:cubicBezTo>
                  <a:cubicBezTo>
                    <a:pt x="30" y="109"/>
                    <a:pt x="41" y="115"/>
                    <a:pt x="54" y="115"/>
                  </a:cubicBezTo>
                  <a:cubicBezTo>
                    <a:pt x="59" y="115"/>
                    <a:pt x="68" y="113"/>
                    <a:pt x="68" y="106"/>
                  </a:cubicBezTo>
                  <a:cubicBezTo>
                    <a:pt x="68" y="99"/>
                    <a:pt x="61" y="98"/>
                    <a:pt x="56" y="97"/>
                  </a:cubicBezTo>
                  <a:cubicBezTo>
                    <a:pt x="45" y="95"/>
                    <a:pt x="45" y="95"/>
                    <a:pt x="45" y="95"/>
                  </a:cubicBezTo>
                  <a:cubicBezTo>
                    <a:pt x="24" y="92"/>
                    <a:pt x="6" y="79"/>
                    <a:pt x="6" y="56"/>
                  </a:cubicBezTo>
                  <a:cubicBezTo>
                    <a:pt x="6" y="20"/>
                    <a:pt x="38" y="0"/>
                    <a:pt x="71" y="0"/>
                  </a:cubicBezTo>
                  <a:cubicBezTo>
                    <a:pt x="88" y="0"/>
                    <a:pt x="103" y="4"/>
                    <a:pt x="118" y="13"/>
                  </a:cubicBezTo>
                  <a:cubicBezTo>
                    <a:pt x="103" y="52"/>
                    <a:pt x="103" y="52"/>
                    <a:pt x="103" y="52"/>
                  </a:cubicBezTo>
                  <a:cubicBezTo>
                    <a:pt x="94" y="45"/>
                    <a:pt x="84" y="40"/>
                    <a:pt x="72" y="40"/>
                  </a:cubicBezTo>
                  <a:cubicBezTo>
                    <a:pt x="67" y="40"/>
                    <a:pt x="60" y="42"/>
                    <a:pt x="60" y="48"/>
                  </a:cubicBezTo>
                  <a:cubicBezTo>
                    <a:pt x="60" y="54"/>
                    <a:pt x="67" y="55"/>
                    <a:pt x="71" y="56"/>
                  </a:cubicBezTo>
                  <a:cubicBezTo>
                    <a:pt x="83" y="59"/>
                    <a:pt x="83" y="59"/>
                    <a:pt x="83" y="59"/>
                  </a:cubicBezTo>
                  <a:cubicBezTo>
                    <a:pt x="106" y="64"/>
                    <a:pt x="123" y="76"/>
                    <a:pt x="123" y="101"/>
                  </a:cubicBezTo>
                  <a:cubicBezTo>
                    <a:pt x="123" y="137"/>
                    <a:pt x="90" y="155"/>
                    <a:pt x="58" y="155"/>
                  </a:cubicBezTo>
                  <a:cubicBezTo>
                    <a:pt x="39" y="155"/>
                    <a:pt x="17" y="150"/>
                    <a:pt x="0" y="141"/>
                  </a:cubicBezTo>
                  <a:lnTo>
                    <a:pt x="17" y="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7" name="Freeform 21"/>
            <p:cNvSpPr/>
            <p:nvPr/>
          </p:nvSpPr>
          <p:spPr>
            <a:xfrm>
              <a:off x="9436100" y="3143251"/>
              <a:ext cx="428625" cy="568325"/>
            </a:xfrm>
            <a:custGeom>
              <a:avLst/>
              <a:gdLst>
                <a:gd name="T0" fmla="*/ 0 w 270"/>
                <a:gd name="T1" fmla="*/ 0 h 358"/>
                <a:gd name="T2" fmla="*/ 270 w 270"/>
                <a:gd name="T3" fmla="*/ 0 h 358"/>
                <a:gd name="T4" fmla="*/ 270 w 270"/>
                <a:gd name="T5" fmla="*/ 114 h 358"/>
                <a:gd name="T6" fmla="*/ 199 w 270"/>
                <a:gd name="T7" fmla="*/ 112 h 358"/>
                <a:gd name="T8" fmla="*/ 199 w 270"/>
                <a:gd name="T9" fmla="*/ 358 h 358"/>
                <a:gd name="T10" fmla="*/ 71 w 270"/>
                <a:gd name="T11" fmla="*/ 358 h 358"/>
                <a:gd name="T12" fmla="*/ 71 w 270"/>
                <a:gd name="T13" fmla="*/ 112 h 358"/>
                <a:gd name="T14" fmla="*/ 0 w 270"/>
                <a:gd name="T15" fmla="*/ 114 h 358"/>
                <a:gd name="T16" fmla="*/ 0 w 270"/>
                <a:gd name="T17"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358">
                  <a:moveTo>
                    <a:pt x="0" y="0"/>
                  </a:moveTo>
                  <a:lnTo>
                    <a:pt x="270" y="0"/>
                  </a:lnTo>
                  <a:lnTo>
                    <a:pt x="270" y="114"/>
                  </a:lnTo>
                  <a:lnTo>
                    <a:pt x="199" y="112"/>
                  </a:lnTo>
                  <a:lnTo>
                    <a:pt x="199" y="358"/>
                  </a:lnTo>
                  <a:lnTo>
                    <a:pt x="71" y="358"/>
                  </a:lnTo>
                  <a:lnTo>
                    <a:pt x="71" y="112"/>
                  </a:lnTo>
                  <a:lnTo>
                    <a:pt x="0" y="114"/>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388" name="テキスト ボックス 28"/>
          <p:cNvSpPr txBox="1"/>
          <p:nvPr userDrawn="1"/>
        </p:nvSpPr>
        <p:spPr>
          <a:xfrm>
            <a:off x="133147" y="6575931"/>
            <a:ext cx="2545890" cy="246221"/>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bg1">
                    <a:lumMod val="65000"/>
                  </a:schemeClr>
                </a:solidFill>
                <a:effectLst/>
                <a:uLnTx/>
                <a:uFillTx/>
                <a:latin typeface="Segoe UI"/>
                <a:ea typeface="游ゴシック"/>
                <a:cs typeface="+mn-cs"/>
              </a:rPr>
              <a:t>All right reserved. © Japan </a:t>
            </a:r>
            <a:r>
              <a:rPr kumimoji="1" lang="en-US" altLang="ja-JP" sz="1000" b="0" i="0" u="none" strike="noStrike" kern="1200" cap="none" spc="0" normalizeH="0" baseline="0" noProof="0" dirty="0" err="1">
                <a:ln>
                  <a:noFill/>
                </a:ln>
                <a:solidFill>
                  <a:schemeClr val="bg1">
                    <a:lumMod val="65000"/>
                  </a:schemeClr>
                </a:solidFill>
                <a:effectLst/>
                <a:uLnTx/>
                <a:uFillTx/>
                <a:latin typeface="Segoe UI"/>
                <a:ea typeface="游ゴシック"/>
                <a:cs typeface="+mn-cs"/>
              </a:rPr>
              <a:t>CableCast</a:t>
            </a:r>
            <a:r>
              <a:rPr kumimoji="1" lang="en-US" altLang="ja-JP" sz="1000" b="0" i="0" u="none" strike="noStrike" kern="1200" cap="none" spc="0" normalizeH="0" baseline="0" noProof="0" dirty="0">
                <a:ln>
                  <a:noFill/>
                </a:ln>
                <a:solidFill>
                  <a:schemeClr val="bg1">
                    <a:lumMod val="65000"/>
                  </a:schemeClr>
                </a:solidFill>
                <a:effectLst/>
                <a:uLnTx/>
                <a:uFillTx/>
                <a:latin typeface="Segoe UI"/>
                <a:ea typeface="游ゴシック"/>
                <a:cs typeface="+mn-cs"/>
              </a:rPr>
              <a:t> Inc.</a:t>
            </a:r>
            <a:endParaRPr kumimoji="1" lang="ja-JP" altLang="en-US" sz="1000" b="0" i="0" u="none" strike="noStrike" kern="1200" cap="none" spc="0" normalizeH="0" baseline="0" noProof="0" dirty="0">
              <a:ln>
                <a:noFill/>
              </a:ln>
              <a:solidFill>
                <a:schemeClr val="bg1">
                  <a:lumMod val="65000"/>
                </a:schemeClr>
              </a:solidFill>
              <a:effectLst/>
              <a:uLnTx/>
              <a:uFillTx/>
              <a:latin typeface="Segoe UI"/>
              <a:ea typeface="游ゴシック"/>
              <a:cs typeface="+mn-cs"/>
            </a:endParaRPr>
          </a:p>
        </p:txBody>
      </p:sp>
      <p:sp>
        <p:nvSpPr>
          <p:cNvPr id="1389" name="テキスト プレースホルダー 6"/>
          <p:cNvSpPr>
            <a:spLocks noGrp="1"/>
          </p:cNvSpPr>
          <p:nvPr>
            <p:ph type="body" sz="quarter" idx="13"/>
          </p:nvPr>
        </p:nvSpPr>
        <p:spPr>
          <a:xfrm>
            <a:off x="487590" y="977416"/>
            <a:ext cx="11216821" cy="890588"/>
          </a:xfrm>
        </p:spPr>
        <p:txBody>
          <a:bodyPr anchor="t">
            <a:noAutofit/>
          </a:bodyPr>
          <a:lstStyle>
            <a:lvl1pPr marL="0" indent="0">
              <a:lnSpc>
                <a:spcPct val="120000"/>
              </a:lnSpc>
              <a:spcBef>
                <a:spcPts val="0"/>
              </a:spcBef>
              <a:buNone/>
              <a:defRPr b="1">
                <a:solidFill>
                  <a:schemeClr val="bg1"/>
                </a:solidFill>
              </a:defRPr>
            </a:lvl1pPr>
          </a:lstStyle>
          <a:p>
            <a:pPr lvl="0"/>
            <a:r>
              <a:rPr kumimoji="1" lang="ja-JP" altLang="en-US" dirty="0"/>
              <a:t>マスター テキストの書式設定</a:t>
            </a:r>
          </a:p>
        </p:txBody>
      </p:sp>
      <p:sp>
        <p:nvSpPr>
          <p:cNvPr id="1390" name="テキスト プレースホルダー 3"/>
          <p:cNvSpPr>
            <a:spLocks noGrp="1"/>
          </p:cNvSpPr>
          <p:nvPr>
            <p:ph type="body" sz="quarter" idx="17"/>
          </p:nvPr>
        </p:nvSpPr>
        <p:spPr>
          <a:xfrm>
            <a:off x="485775" y="2077085"/>
            <a:ext cx="11217275" cy="2211824"/>
          </a:xfrm>
        </p:spPr>
        <p:txBody>
          <a:bodyPr>
            <a:spAutoFit/>
          </a:bodyPr>
          <a:lstStyle>
            <a:lvl1pPr marL="358775" indent="-358775">
              <a:lnSpc>
                <a:spcPct val="130000"/>
              </a:lnSpc>
              <a:spcBef>
                <a:spcPts val="0"/>
              </a:spcBef>
              <a:buClr>
                <a:schemeClr val="bg1"/>
              </a:buClr>
              <a:buFont typeface="Wingdings" panose="05000000000000000000" pitchFamily="2" charset="2"/>
              <a:buChar char="n"/>
              <a:defRPr sz="2800">
                <a:solidFill>
                  <a:schemeClr val="bg1"/>
                </a:solidFill>
              </a:defRPr>
            </a:lvl1pPr>
            <a:lvl2pPr marL="809625" indent="-352425">
              <a:lnSpc>
                <a:spcPct val="130000"/>
              </a:lnSpc>
              <a:spcBef>
                <a:spcPts val="0"/>
              </a:spcBef>
              <a:buClr>
                <a:schemeClr val="bg1"/>
              </a:buClr>
              <a:buFont typeface="Wingdings" panose="05000000000000000000" pitchFamily="2" charset="2"/>
              <a:buChar char="l"/>
              <a:defRPr>
                <a:solidFill>
                  <a:schemeClr val="bg1"/>
                </a:solidFill>
              </a:defRPr>
            </a:lvl2pPr>
            <a:lvl3pPr>
              <a:lnSpc>
                <a:spcPct val="130000"/>
              </a:lnSpc>
              <a:spcBef>
                <a:spcPts val="0"/>
              </a:spcBef>
              <a:buClr>
                <a:schemeClr val="bg1"/>
              </a:buClr>
              <a:defRPr>
                <a:solidFill>
                  <a:schemeClr val="bg1"/>
                </a:solidFill>
              </a:defRPr>
            </a:lvl3pPr>
            <a:lvl4pPr>
              <a:lnSpc>
                <a:spcPct val="130000"/>
              </a:lnSpc>
              <a:spcBef>
                <a:spcPts val="0"/>
              </a:spcBef>
              <a:buClr>
                <a:schemeClr val="bg1"/>
              </a:buClr>
              <a:defRPr>
                <a:solidFill>
                  <a:schemeClr val="bg1"/>
                </a:solidFill>
              </a:defRPr>
            </a:lvl4pPr>
            <a:lvl5pPr>
              <a:lnSpc>
                <a:spcPct val="130000"/>
              </a:lnSpc>
              <a:spcBef>
                <a:spcPts val="0"/>
              </a:spcBef>
              <a:buClr>
                <a:schemeClr val="bg1"/>
              </a:buClr>
              <a:defRPr>
                <a:solidFill>
                  <a:schemeClr val="bg1"/>
                </a:solidFill>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225164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タイトル＋グラフ">
    <p:bg>
      <p:bgPr>
        <a:gradFill>
          <a:gsLst>
            <a:gs pos="0">
              <a:schemeClr val="tx1">
                <a:lumMod val="75000"/>
                <a:lumOff val="25000"/>
              </a:schemeClr>
            </a:gs>
            <a:gs pos="100000">
              <a:schemeClr val="tx1">
                <a:lumMod val="85000"/>
                <a:lumOff val="15000"/>
              </a:schemeClr>
            </a:gs>
          </a:gsLst>
          <a:lin ang="2700000" scaled="1"/>
          <a:tileRect/>
        </a:gradFill>
        <a:effectLst/>
      </p:bgPr>
    </p:bg>
    <p:spTree>
      <p:nvGrpSpPr>
        <p:cNvPr id="0" name=""/>
        <p:cNvGrpSpPr/>
        <p:nvPr/>
      </p:nvGrpSpPr>
      <p:grpSpPr>
        <a:xfrm>
          <a:off x="0" y="0"/>
          <a:ext cx="0" cy="0"/>
          <a:chOff x="0" y="0"/>
          <a:chExt cx="0" cy="0"/>
        </a:xfrm>
      </p:grpSpPr>
      <p:pic>
        <p:nvPicPr>
          <p:cNvPr id="1392" name="図 33"/>
          <p:cNvPicPr>
            <a:picLocks noChangeAspect="1"/>
          </p:cNvPicPr>
          <p:nvPr userDrawn="1"/>
        </p:nvPicPr>
        <p:blipFill>
          <a:blip r:embed="rId1"/>
          <a:stretch>
            <a:fillRect/>
          </a:stretch>
        </p:blipFill>
        <p:spPr>
          <a:xfrm>
            <a:off x="11172824" y="5686425"/>
            <a:ext cx="1019175" cy="1171576"/>
          </a:xfrm>
          <a:prstGeom prst="rect">
            <a:avLst/>
          </a:prstGeom>
        </p:spPr>
      </p:pic>
      <p:pic>
        <p:nvPicPr>
          <p:cNvPr id="1393" name="図 34"/>
          <p:cNvPicPr>
            <a:picLocks noChangeAspect="1"/>
          </p:cNvPicPr>
          <p:nvPr userDrawn="1"/>
        </p:nvPicPr>
        <p:blipFill>
          <a:blip r:embed="rId2"/>
          <a:stretch>
            <a:fillRect/>
          </a:stretch>
        </p:blipFill>
        <p:spPr>
          <a:xfrm>
            <a:off x="0" y="1"/>
            <a:ext cx="704850" cy="890588"/>
          </a:xfrm>
          <a:prstGeom prst="rect">
            <a:avLst/>
          </a:prstGeom>
        </p:spPr>
      </p:pic>
      <p:sp>
        <p:nvSpPr>
          <p:cNvPr id="1394" name="タイトル 1"/>
          <p:cNvSpPr>
            <a:spLocks noGrp="1"/>
          </p:cNvSpPr>
          <p:nvPr>
            <p:ph type="title"/>
          </p:nvPr>
        </p:nvSpPr>
        <p:spPr>
          <a:xfrm>
            <a:off x="485775" y="241260"/>
            <a:ext cx="3395481" cy="369332"/>
          </a:xfrm>
        </p:spPr>
        <p:txBody>
          <a:bodyPr wrap="none">
            <a:spAutoFit/>
          </a:bodyPr>
          <a:lstStyle>
            <a:lvl1pPr>
              <a:defRPr sz="2000" b="1">
                <a:solidFill>
                  <a:schemeClr val="bg1"/>
                </a:solidFill>
              </a:defRPr>
            </a:lvl1pPr>
          </a:lstStyle>
          <a:p>
            <a:r>
              <a:rPr kumimoji="1" lang="ja-JP" altLang="en-US" dirty="0"/>
              <a:t>マスター タイトルの書式設定</a:t>
            </a:r>
          </a:p>
        </p:txBody>
      </p:sp>
      <p:sp>
        <p:nvSpPr>
          <p:cNvPr id="1395" name="テキスト ボックス 36"/>
          <p:cNvSpPr txBox="1"/>
          <p:nvPr userDrawn="1"/>
        </p:nvSpPr>
        <p:spPr>
          <a:xfrm>
            <a:off x="9794569" y="201463"/>
            <a:ext cx="1132040" cy="253916"/>
          </a:xfrm>
          <a:prstGeom prst="rect">
            <a:avLst/>
          </a:prstGeom>
          <a:noFill/>
          <a:ln>
            <a:solidFill>
              <a:schemeClr val="bg1"/>
            </a:solid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i="0" u="none" strike="noStrike" kern="1200" cap="none" spc="150" normalizeH="0" baseline="0" noProof="0" dirty="0">
                <a:ln>
                  <a:noFill/>
                </a:ln>
                <a:solidFill>
                  <a:schemeClr val="bg1"/>
                </a:solidFill>
                <a:effectLst/>
                <a:uLnTx/>
                <a:uFillTx/>
                <a:latin typeface="Segoe UI"/>
                <a:ea typeface="游ゴシック"/>
                <a:cs typeface="Times New Roman" panose="02020603050405020304" pitchFamily="18" charset="0"/>
              </a:rPr>
              <a:t>Confidential</a:t>
            </a:r>
            <a:endParaRPr kumimoji="1" lang="ja-JP" altLang="en-US" sz="1000" i="0" u="none" strike="noStrike" kern="1200" cap="none" spc="150" normalizeH="0" baseline="0" noProof="0" dirty="0">
              <a:ln>
                <a:noFill/>
              </a:ln>
              <a:solidFill>
                <a:schemeClr val="bg1"/>
              </a:solidFill>
              <a:effectLst/>
              <a:uLnTx/>
              <a:uFillTx/>
              <a:latin typeface="Segoe UI"/>
              <a:ea typeface="游ゴシック"/>
              <a:cs typeface="+mn-cs"/>
            </a:endParaRPr>
          </a:p>
        </p:txBody>
      </p:sp>
      <p:grpSp>
        <p:nvGrpSpPr>
          <p:cNvPr id="1396" name="グループ化 37"/>
          <p:cNvGrpSpPr>
            <a:grpSpLocks noChangeAspect="1"/>
          </p:cNvGrpSpPr>
          <p:nvPr userDrawn="1"/>
        </p:nvGrpSpPr>
        <p:grpSpPr>
          <a:xfrm>
            <a:off x="11127160" y="201370"/>
            <a:ext cx="883865" cy="253916"/>
            <a:chOff x="2327275" y="2344738"/>
            <a:chExt cx="7537450" cy="2165350"/>
          </a:xfrm>
        </p:grpSpPr>
        <p:sp>
          <p:nvSpPr>
            <p:cNvPr id="1397" name="Freeform 5"/>
            <p:cNvSpPr/>
            <p:nvPr/>
          </p:nvSpPr>
          <p:spPr>
            <a:xfrm>
              <a:off x="5440363" y="3017838"/>
              <a:ext cx="282575" cy="817563"/>
            </a:xfrm>
            <a:custGeom>
              <a:avLst/>
              <a:gdLst>
                <a:gd name="T0" fmla="*/ 75 w 75"/>
                <a:gd name="T1" fmla="*/ 5 h 216"/>
                <a:gd name="T2" fmla="*/ 74 w 75"/>
                <a:gd name="T3" fmla="*/ 5 h 216"/>
                <a:gd name="T4" fmla="*/ 54 w 75"/>
                <a:gd name="T5" fmla="*/ 0 h 216"/>
                <a:gd name="T6" fmla="*/ 55 w 75"/>
                <a:gd name="T7" fmla="*/ 216 h 216"/>
                <a:gd name="T8" fmla="*/ 74 w 75"/>
                <a:gd name="T9" fmla="*/ 211 h 216"/>
                <a:gd name="T10" fmla="*/ 75 w 75"/>
                <a:gd name="T11" fmla="*/ 210 h 216"/>
                <a:gd name="T12" fmla="*/ 75 w 75"/>
                <a:gd name="T13" fmla="*/ 5 h 216"/>
              </a:gdLst>
              <a:ahLst/>
              <a:cxnLst>
                <a:cxn ang="0">
                  <a:pos x="T0" y="T1"/>
                </a:cxn>
                <a:cxn ang="0">
                  <a:pos x="T2" y="T3"/>
                </a:cxn>
                <a:cxn ang="0">
                  <a:pos x="T4" y="T5"/>
                </a:cxn>
                <a:cxn ang="0">
                  <a:pos x="T6" y="T7"/>
                </a:cxn>
                <a:cxn ang="0">
                  <a:pos x="T8" y="T9"/>
                </a:cxn>
                <a:cxn ang="0">
                  <a:pos x="T10" y="T11"/>
                </a:cxn>
                <a:cxn ang="0">
                  <a:pos x="T12" y="T13"/>
                </a:cxn>
              </a:cxnLst>
              <a:rect l="0" t="0" r="r" b="b"/>
              <a:pathLst>
                <a:path w="75" h="216">
                  <a:moveTo>
                    <a:pt x="75" y="5"/>
                  </a:moveTo>
                  <a:cubicBezTo>
                    <a:pt x="74" y="5"/>
                    <a:pt x="74" y="5"/>
                    <a:pt x="74" y="5"/>
                  </a:cubicBezTo>
                  <a:cubicBezTo>
                    <a:pt x="54" y="0"/>
                    <a:pt x="54" y="0"/>
                    <a:pt x="54" y="0"/>
                  </a:cubicBezTo>
                  <a:cubicBezTo>
                    <a:pt x="0" y="61"/>
                    <a:pt x="0" y="154"/>
                    <a:pt x="55" y="216"/>
                  </a:cubicBezTo>
                  <a:cubicBezTo>
                    <a:pt x="74" y="211"/>
                    <a:pt x="74" y="211"/>
                    <a:pt x="74" y="211"/>
                  </a:cubicBezTo>
                  <a:cubicBezTo>
                    <a:pt x="75" y="210"/>
                    <a:pt x="75" y="210"/>
                    <a:pt x="75" y="210"/>
                  </a:cubicBezTo>
                  <a:cubicBezTo>
                    <a:pt x="18" y="154"/>
                    <a:pt x="18" y="62"/>
                    <a:pt x="75" y="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8" name="Freeform 6"/>
            <p:cNvSpPr/>
            <p:nvPr/>
          </p:nvSpPr>
          <p:spPr>
            <a:xfrm>
              <a:off x="4678363" y="2814638"/>
              <a:ext cx="260350" cy="1225550"/>
            </a:xfrm>
            <a:custGeom>
              <a:avLst/>
              <a:gdLst>
                <a:gd name="T0" fmla="*/ 69 w 69"/>
                <a:gd name="T1" fmla="*/ 4 h 324"/>
                <a:gd name="T2" fmla="*/ 50 w 69"/>
                <a:gd name="T3" fmla="*/ 0 h 324"/>
                <a:gd name="T4" fmla="*/ 50 w 69"/>
                <a:gd name="T5" fmla="*/ 324 h 324"/>
                <a:gd name="T6" fmla="*/ 69 w 69"/>
                <a:gd name="T7" fmla="*/ 319 h 324"/>
                <a:gd name="T8" fmla="*/ 69 w 69"/>
                <a:gd name="T9" fmla="*/ 4 h 324"/>
              </a:gdLst>
              <a:ahLst/>
              <a:cxnLst>
                <a:cxn ang="0">
                  <a:pos x="T0" y="T1"/>
                </a:cxn>
                <a:cxn ang="0">
                  <a:pos x="T2" y="T3"/>
                </a:cxn>
                <a:cxn ang="0">
                  <a:pos x="T4" y="T5"/>
                </a:cxn>
                <a:cxn ang="0">
                  <a:pos x="T6" y="T7"/>
                </a:cxn>
                <a:cxn ang="0">
                  <a:pos x="T8" y="T9"/>
                </a:cxn>
              </a:cxnLst>
              <a:rect l="0" t="0" r="r" b="b"/>
              <a:pathLst>
                <a:path w="69" h="324">
                  <a:moveTo>
                    <a:pt x="69" y="4"/>
                  </a:moveTo>
                  <a:cubicBezTo>
                    <a:pt x="50" y="0"/>
                    <a:pt x="50" y="0"/>
                    <a:pt x="50" y="0"/>
                  </a:cubicBezTo>
                  <a:cubicBezTo>
                    <a:pt x="0" y="102"/>
                    <a:pt x="0" y="222"/>
                    <a:pt x="50" y="324"/>
                  </a:cubicBezTo>
                  <a:cubicBezTo>
                    <a:pt x="69" y="319"/>
                    <a:pt x="69" y="319"/>
                    <a:pt x="69" y="319"/>
                  </a:cubicBezTo>
                  <a:cubicBezTo>
                    <a:pt x="19" y="221"/>
                    <a:pt x="19" y="103"/>
                    <a:pt x="69" y="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9" name="Freeform 7"/>
            <p:cNvSpPr/>
            <p:nvPr/>
          </p:nvSpPr>
          <p:spPr>
            <a:xfrm>
              <a:off x="3797300" y="2587626"/>
              <a:ext cx="282575" cy="1679575"/>
            </a:xfrm>
            <a:custGeom>
              <a:avLst/>
              <a:gdLst>
                <a:gd name="T0" fmla="*/ 75 w 75"/>
                <a:gd name="T1" fmla="*/ 4 h 444"/>
                <a:gd name="T2" fmla="*/ 57 w 75"/>
                <a:gd name="T3" fmla="*/ 0 h 444"/>
                <a:gd name="T4" fmla="*/ 57 w 75"/>
                <a:gd name="T5" fmla="*/ 444 h 444"/>
                <a:gd name="T6" fmla="*/ 75 w 75"/>
                <a:gd name="T7" fmla="*/ 439 h 444"/>
                <a:gd name="T8" fmla="*/ 75 w 75"/>
                <a:gd name="T9" fmla="*/ 4 h 444"/>
              </a:gdLst>
              <a:ahLst/>
              <a:cxnLst>
                <a:cxn ang="0">
                  <a:pos x="T0" y="T1"/>
                </a:cxn>
                <a:cxn ang="0">
                  <a:pos x="T2" y="T3"/>
                </a:cxn>
                <a:cxn ang="0">
                  <a:pos x="T4" y="T5"/>
                </a:cxn>
                <a:cxn ang="0">
                  <a:pos x="T6" y="T7"/>
                </a:cxn>
                <a:cxn ang="0">
                  <a:pos x="T8" y="T9"/>
                </a:cxn>
              </a:cxnLst>
              <a:rect l="0" t="0" r="r" b="b"/>
              <a:pathLst>
                <a:path w="75" h="444">
                  <a:moveTo>
                    <a:pt x="75" y="4"/>
                  </a:moveTo>
                  <a:cubicBezTo>
                    <a:pt x="57" y="0"/>
                    <a:pt x="57" y="0"/>
                    <a:pt x="57" y="0"/>
                  </a:cubicBezTo>
                  <a:cubicBezTo>
                    <a:pt x="0" y="142"/>
                    <a:pt x="0" y="302"/>
                    <a:pt x="57" y="444"/>
                  </a:cubicBezTo>
                  <a:cubicBezTo>
                    <a:pt x="75" y="439"/>
                    <a:pt x="75" y="439"/>
                    <a:pt x="75" y="439"/>
                  </a:cubicBezTo>
                  <a:cubicBezTo>
                    <a:pt x="19" y="300"/>
                    <a:pt x="19" y="144"/>
                    <a:pt x="75" y="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0" name="Freeform 8"/>
            <p:cNvSpPr/>
            <p:nvPr/>
          </p:nvSpPr>
          <p:spPr>
            <a:xfrm>
              <a:off x="2911475" y="2344738"/>
              <a:ext cx="252413" cy="2165350"/>
            </a:xfrm>
            <a:custGeom>
              <a:avLst/>
              <a:gdLst>
                <a:gd name="T0" fmla="*/ 67 w 67"/>
                <a:gd name="T1" fmla="*/ 4 h 572"/>
                <a:gd name="T2" fmla="*/ 49 w 67"/>
                <a:gd name="T3" fmla="*/ 0 h 572"/>
                <a:gd name="T4" fmla="*/ 0 w 67"/>
                <a:gd name="T5" fmla="*/ 286 h 572"/>
                <a:gd name="T6" fmla="*/ 49 w 67"/>
                <a:gd name="T7" fmla="*/ 572 h 572"/>
                <a:gd name="T8" fmla="*/ 67 w 67"/>
                <a:gd name="T9" fmla="*/ 567 h 572"/>
                <a:gd name="T10" fmla="*/ 67 w 67"/>
                <a:gd name="T11" fmla="*/ 4 h 572"/>
              </a:gdLst>
              <a:ahLst/>
              <a:cxnLst>
                <a:cxn ang="0">
                  <a:pos x="T0" y="T1"/>
                </a:cxn>
                <a:cxn ang="0">
                  <a:pos x="T2" y="T3"/>
                </a:cxn>
                <a:cxn ang="0">
                  <a:pos x="T4" y="T5"/>
                </a:cxn>
                <a:cxn ang="0">
                  <a:pos x="T6" y="T7"/>
                </a:cxn>
                <a:cxn ang="0">
                  <a:pos x="T8" y="T9"/>
                </a:cxn>
                <a:cxn ang="0">
                  <a:pos x="T10" y="T11"/>
                </a:cxn>
              </a:cxnLst>
              <a:rect l="0" t="0" r="r" b="b"/>
              <a:pathLst>
                <a:path w="67" h="572">
                  <a:moveTo>
                    <a:pt x="67" y="4"/>
                  </a:moveTo>
                  <a:cubicBezTo>
                    <a:pt x="49" y="0"/>
                    <a:pt x="49" y="0"/>
                    <a:pt x="49" y="0"/>
                  </a:cubicBezTo>
                  <a:cubicBezTo>
                    <a:pt x="16" y="90"/>
                    <a:pt x="0" y="187"/>
                    <a:pt x="0" y="286"/>
                  </a:cubicBezTo>
                  <a:cubicBezTo>
                    <a:pt x="0" y="385"/>
                    <a:pt x="16" y="482"/>
                    <a:pt x="49" y="572"/>
                  </a:cubicBezTo>
                  <a:cubicBezTo>
                    <a:pt x="67" y="567"/>
                    <a:pt x="67" y="567"/>
                    <a:pt x="67" y="567"/>
                  </a:cubicBezTo>
                  <a:cubicBezTo>
                    <a:pt x="2" y="386"/>
                    <a:pt x="2" y="186"/>
                    <a:pt x="67" y="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1" name="Freeform 9"/>
            <p:cNvSpPr/>
            <p:nvPr/>
          </p:nvSpPr>
          <p:spPr>
            <a:xfrm>
              <a:off x="6496050" y="3017838"/>
              <a:ext cx="230188" cy="817563"/>
            </a:xfrm>
            <a:custGeom>
              <a:avLst/>
              <a:gdLst>
                <a:gd name="T0" fmla="*/ 20 w 61"/>
                <a:gd name="T1" fmla="*/ 0 h 216"/>
                <a:gd name="T2" fmla="*/ 0 w 61"/>
                <a:gd name="T3" fmla="*/ 5 h 216"/>
                <a:gd name="T4" fmla="*/ 0 w 61"/>
                <a:gd name="T5" fmla="*/ 5 h 216"/>
                <a:gd name="T6" fmla="*/ 42 w 61"/>
                <a:gd name="T7" fmla="*/ 108 h 216"/>
                <a:gd name="T8" fmla="*/ 0 w 61"/>
                <a:gd name="T9" fmla="*/ 210 h 216"/>
                <a:gd name="T10" fmla="*/ 0 w 61"/>
                <a:gd name="T11" fmla="*/ 211 h 216"/>
                <a:gd name="T12" fmla="*/ 20 w 61"/>
                <a:gd name="T13" fmla="*/ 216 h 216"/>
                <a:gd name="T14" fmla="*/ 60 w 61"/>
                <a:gd name="T15" fmla="*/ 108 h 216"/>
                <a:gd name="T16" fmla="*/ 20 w 61"/>
                <a:gd name="T1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6">
                  <a:moveTo>
                    <a:pt x="20" y="0"/>
                  </a:moveTo>
                  <a:cubicBezTo>
                    <a:pt x="0" y="5"/>
                    <a:pt x="0" y="5"/>
                    <a:pt x="0" y="5"/>
                  </a:cubicBezTo>
                  <a:cubicBezTo>
                    <a:pt x="0" y="5"/>
                    <a:pt x="0" y="5"/>
                    <a:pt x="0" y="5"/>
                  </a:cubicBezTo>
                  <a:cubicBezTo>
                    <a:pt x="27" y="33"/>
                    <a:pt x="42" y="69"/>
                    <a:pt x="42" y="108"/>
                  </a:cubicBezTo>
                  <a:cubicBezTo>
                    <a:pt x="42" y="147"/>
                    <a:pt x="27" y="183"/>
                    <a:pt x="0" y="210"/>
                  </a:cubicBezTo>
                  <a:cubicBezTo>
                    <a:pt x="0" y="211"/>
                    <a:pt x="0" y="211"/>
                    <a:pt x="0" y="211"/>
                  </a:cubicBezTo>
                  <a:cubicBezTo>
                    <a:pt x="20" y="216"/>
                    <a:pt x="20" y="216"/>
                    <a:pt x="20" y="216"/>
                  </a:cubicBezTo>
                  <a:cubicBezTo>
                    <a:pt x="46" y="186"/>
                    <a:pt x="61" y="148"/>
                    <a:pt x="60" y="108"/>
                  </a:cubicBezTo>
                  <a:cubicBezTo>
                    <a:pt x="60" y="68"/>
                    <a:pt x="46" y="30"/>
                    <a:pt x="2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2" name="Freeform 10"/>
            <p:cNvSpPr/>
            <p:nvPr/>
          </p:nvSpPr>
          <p:spPr>
            <a:xfrm>
              <a:off x="7280275" y="2814638"/>
              <a:ext cx="255588" cy="1225550"/>
            </a:xfrm>
            <a:custGeom>
              <a:avLst/>
              <a:gdLst>
                <a:gd name="T0" fmla="*/ 18 w 68"/>
                <a:gd name="T1" fmla="*/ 0 h 324"/>
                <a:gd name="T2" fmla="*/ 0 w 68"/>
                <a:gd name="T3" fmla="*/ 4 h 324"/>
                <a:gd name="T4" fmla="*/ 0 w 68"/>
                <a:gd name="T5" fmla="*/ 319 h 324"/>
                <a:gd name="T6" fmla="*/ 18 w 68"/>
                <a:gd name="T7" fmla="*/ 324 h 324"/>
                <a:gd name="T8" fmla="*/ 18 w 68"/>
                <a:gd name="T9" fmla="*/ 0 h 324"/>
              </a:gdLst>
              <a:ahLst/>
              <a:cxnLst>
                <a:cxn ang="0">
                  <a:pos x="T0" y="T1"/>
                </a:cxn>
                <a:cxn ang="0">
                  <a:pos x="T2" y="T3"/>
                </a:cxn>
                <a:cxn ang="0">
                  <a:pos x="T4" y="T5"/>
                </a:cxn>
                <a:cxn ang="0">
                  <a:pos x="T6" y="T7"/>
                </a:cxn>
                <a:cxn ang="0">
                  <a:pos x="T8" y="T9"/>
                </a:cxn>
              </a:cxnLst>
              <a:rect l="0" t="0" r="r" b="b"/>
              <a:pathLst>
                <a:path w="68" h="324">
                  <a:moveTo>
                    <a:pt x="18" y="0"/>
                  </a:moveTo>
                  <a:cubicBezTo>
                    <a:pt x="0" y="4"/>
                    <a:pt x="0" y="4"/>
                    <a:pt x="0" y="4"/>
                  </a:cubicBezTo>
                  <a:cubicBezTo>
                    <a:pt x="50" y="103"/>
                    <a:pt x="50" y="221"/>
                    <a:pt x="0" y="319"/>
                  </a:cubicBezTo>
                  <a:cubicBezTo>
                    <a:pt x="18" y="324"/>
                    <a:pt x="18" y="324"/>
                    <a:pt x="18" y="324"/>
                  </a:cubicBezTo>
                  <a:cubicBezTo>
                    <a:pt x="68" y="222"/>
                    <a:pt x="68" y="102"/>
                    <a:pt x="18"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3" name="Freeform 11"/>
            <p:cNvSpPr/>
            <p:nvPr/>
          </p:nvSpPr>
          <p:spPr>
            <a:xfrm>
              <a:off x="8135938" y="2587626"/>
              <a:ext cx="282575" cy="1679575"/>
            </a:xfrm>
            <a:custGeom>
              <a:avLst/>
              <a:gdLst>
                <a:gd name="T0" fmla="*/ 18 w 75"/>
                <a:gd name="T1" fmla="*/ 0 h 444"/>
                <a:gd name="T2" fmla="*/ 0 w 75"/>
                <a:gd name="T3" fmla="*/ 4 h 444"/>
                <a:gd name="T4" fmla="*/ 0 w 75"/>
                <a:gd name="T5" fmla="*/ 439 h 444"/>
                <a:gd name="T6" fmla="*/ 18 w 75"/>
                <a:gd name="T7" fmla="*/ 444 h 444"/>
                <a:gd name="T8" fmla="*/ 18 w 75"/>
                <a:gd name="T9" fmla="*/ 0 h 444"/>
              </a:gdLst>
              <a:ahLst/>
              <a:cxnLst>
                <a:cxn ang="0">
                  <a:pos x="T0" y="T1"/>
                </a:cxn>
                <a:cxn ang="0">
                  <a:pos x="T2" y="T3"/>
                </a:cxn>
                <a:cxn ang="0">
                  <a:pos x="T4" y="T5"/>
                </a:cxn>
                <a:cxn ang="0">
                  <a:pos x="T6" y="T7"/>
                </a:cxn>
                <a:cxn ang="0">
                  <a:pos x="T8" y="T9"/>
                </a:cxn>
              </a:cxnLst>
              <a:rect l="0" t="0" r="r" b="b"/>
              <a:pathLst>
                <a:path w="75" h="444">
                  <a:moveTo>
                    <a:pt x="18" y="0"/>
                  </a:moveTo>
                  <a:cubicBezTo>
                    <a:pt x="0" y="4"/>
                    <a:pt x="0" y="4"/>
                    <a:pt x="0" y="4"/>
                  </a:cubicBezTo>
                  <a:cubicBezTo>
                    <a:pt x="56" y="144"/>
                    <a:pt x="56" y="300"/>
                    <a:pt x="0" y="439"/>
                  </a:cubicBezTo>
                  <a:cubicBezTo>
                    <a:pt x="18" y="444"/>
                    <a:pt x="18" y="444"/>
                    <a:pt x="18" y="444"/>
                  </a:cubicBezTo>
                  <a:cubicBezTo>
                    <a:pt x="75" y="302"/>
                    <a:pt x="75" y="142"/>
                    <a:pt x="18"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4" name="Freeform 12"/>
            <p:cNvSpPr/>
            <p:nvPr/>
          </p:nvSpPr>
          <p:spPr>
            <a:xfrm>
              <a:off x="9051925" y="2344738"/>
              <a:ext cx="255588" cy="2165350"/>
            </a:xfrm>
            <a:custGeom>
              <a:avLst/>
              <a:gdLst>
                <a:gd name="T0" fmla="*/ 18 w 68"/>
                <a:gd name="T1" fmla="*/ 0 h 572"/>
                <a:gd name="T2" fmla="*/ 0 w 68"/>
                <a:gd name="T3" fmla="*/ 4 h 572"/>
                <a:gd name="T4" fmla="*/ 0 w 68"/>
                <a:gd name="T5" fmla="*/ 567 h 572"/>
                <a:gd name="T6" fmla="*/ 18 w 68"/>
                <a:gd name="T7" fmla="*/ 572 h 572"/>
                <a:gd name="T8" fmla="*/ 68 w 68"/>
                <a:gd name="T9" fmla="*/ 286 h 572"/>
                <a:gd name="T10" fmla="*/ 18 w 68"/>
                <a:gd name="T11" fmla="*/ 0 h 572"/>
              </a:gdLst>
              <a:ahLst/>
              <a:cxnLst>
                <a:cxn ang="0">
                  <a:pos x="T0" y="T1"/>
                </a:cxn>
                <a:cxn ang="0">
                  <a:pos x="T2" y="T3"/>
                </a:cxn>
                <a:cxn ang="0">
                  <a:pos x="T4" y="T5"/>
                </a:cxn>
                <a:cxn ang="0">
                  <a:pos x="T6" y="T7"/>
                </a:cxn>
                <a:cxn ang="0">
                  <a:pos x="T8" y="T9"/>
                </a:cxn>
                <a:cxn ang="0">
                  <a:pos x="T10" y="T11"/>
                </a:cxn>
              </a:cxnLst>
              <a:rect l="0" t="0" r="r" b="b"/>
              <a:pathLst>
                <a:path w="68" h="572">
                  <a:moveTo>
                    <a:pt x="18" y="0"/>
                  </a:moveTo>
                  <a:cubicBezTo>
                    <a:pt x="0" y="4"/>
                    <a:pt x="0" y="4"/>
                    <a:pt x="0" y="4"/>
                  </a:cubicBezTo>
                  <a:cubicBezTo>
                    <a:pt x="65" y="186"/>
                    <a:pt x="65" y="386"/>
                    <a:pt x="0" y="567"/>
                  </a:cubicBezTo>
                  <a:cubicBezTo>
                    <a:pt x="18" y="572"/>
                    <a:pt x="18" y="572"/>
                    <a:pt x="18" y="572"/>
                  </a:cubicBezTo>
                  <a:cubicBezTo>
                    <a:pt x="51" y="482"/>
                    <a:pt x="68" y="385"/>
                    <a:pt x="68" y="286"/>
                  </a:cubicBezTo>
                  <a:cubicBezTo>
                    <a:pt x="68" y="187"/>
                    <a:pt x="51" y="90"/>
                    <a:pt x="18"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5" name="Freeform 13"/>
            <p:cNvSpPr>
              <a:spLocks noEditPoints="1"/>
            </p:cNvSpPr>
            <p:nvPr/>
          </p:nvSpPr>
          <p:spPr>
            <a:xfrm>
              <a:off x="5821363" y="3132138"/>
              <a:ext cx="576263" cy="585788"/>
            </a:xfrm>
            <a:custGeom>
              <a:avLst/>
              <a:gdLst>
                <a:gd name="T0" fmla="*/ 61 w 153"/>
                <a:gd name="T1" fmla="*/ 59 h 155"/>
                <a:gd name="T2" fmla="*/ 74 w 153"/>
                <a:gd name="T3" fmla="*/ 40 h 155"/>
                <a:gd name="T4" fmla="*/ 89 w 153"/>
                <a:gd name="T5" fmla="*/ 59 h 155"/>
                <a:gd name="T6" fmla="*/ 61 w 153"/>
                <a:gd name="T7" fmla="*/ 59 h 155"/>
                <a:gd name="T8" fmla="*/ 150 w 153"/>
                <a:gd name="T9" fmla="*/ 90 h 155"/>
                <a:gd name="T10" fmla="*/ 73 w 153"/>
                <a:gd name="T11" fmla="*/ 0 h 155"/>
                <a:gd name="T12" fmla="*/ 0 w 153"/>
                <a:gd name="T13" fmla="*/ 80 h 155"/>
                <a:gd name="T14" fmla="*/ 76 w 153"/>
                <a:gd name="T15" fmla="*/ 155 h 155"/>
                <a:gd name="T16" fmla="*/ 147 w 153"/>
                <a:gd name="T17" fmla="*/ 103 h 155"/>
                <a:gd name="T18" fmla="*/ 88 w 153"/>
                <a:gd name="T19" fmla="*/ 103 h 155"/>
                <a:gd name="T20" fmla="*/ 75 w 153"/>
                <a:gd name="T21" fmla="*/ 115 h 155"/>
                <a:gd name="T22" fmla="*/ 61 w 153"/>
                <a:gd name="T23" fmla="*/ 90 h 155"/>
                <a:gd name="T24" fmla="*/ 150 w 153"/>
                <a:gd name="T25" fmla="*/ 9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55">
                  <a:moveTo>
                    <a:pt x="61" y="59"/>
                  </a:moveTo>
                  <a:cubicBezTo>
                    <a:pt x="61" y="49"/>
                    <a:pt x="65" y="40"/>
                    <a:pt x="74" y="40"/>
                  </a:cubicBezTo>
                  <a:cubicBezTo>
                    <a:pt x="83" y="40"/>
                    <a:pt x="89" y="49"/>
                    <a:pt x="89" y="59"/>
                  </a:cubicBezTo>
                  <a:lnTo>
                    <a:pt x="61" y="59"/>
                  </a:lnTo>
                  <a:close/>
                  <a:moveTo>
                    <a:pt x="150" y="90"/>
                  </a:moveTo>
                  <a:cubicBezTo>
                    <a:pt x="153" y="34"/>
                    <a:pt x="118" y="0"/>
                    <a:pt x="73" y="0"/>
                  </a:cubicBezTo>
                  <a:cubicBezTo>
                    <a:pt x="32" y="0"/>
                    <a:pt x="0" y="31"/>
                    <a:pt x="0" y="80"/>
                  </a:cubicBezTo>
                  <a:cubicBezTo>
                    <a:pt x="0" y="131"/>
                    <a:pt x="36" y="155"/>
                    <a:pt x="76" y="155"/>
                  </a:cubicBezTo>
                  <a:cubicBezTo>
                    <a:pt x="105" y="155"/>
                    <a:pt x="139" y="138"/>
                    <a:pt x="147" y="103"/>
                  </a:cubicBezTo>
                  <a:cubicBezTo>
                    <a:pt x="88" y="103"/>
                    <a:pt x="88" y="103"/>
                    <a:pt x="88" y="103"/>
                  </a:cubicBezTo>
                  <a:cubicBezTo>
                    <a:pt x="86" y="110"/>
                    <a:pt x="82" y="115"/>
                    <a:pt x="75" y="115"/>
                  </a:cubicBezTo>
                  <a:cubicBezTo>
                    <a:pt x="62" y="115"/>
                    <a:pt x="61" y="102"/>
                    <a:pt x="61" y="90"/>
                  </a:cubicBezTo>
                  <a:lnTo>
                    <a:pt x="150" y="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6" name="Freeform 14"/>
            <p:cNvSpPr/>
            <p:nvPr/>
          </p:nvSpPr>
          <p:spPr>
            <a:xfrm>
              <a:off x="2327275" y="3132138"/>
              <a:ext cx="436563" cy="585788"/>
            </a:xfrm>
            <a:custGeom>
              <a:avLst/>
              <a:gdLst>
                <a:gd name="T0" fmla="*/ 116 w 116"/>
                <a:gd name="T1" fmla="*/ 63 h 155"/>
                <a:gd name="T2" fmla="*/ 84 w 116"/>
                <a:gd name="T3" fmla="*/ 48 h 155"/>
                <a:gd name="T4" fmla="*/ 55 w 116"/>
                <a:gd name="T5" fmla="*/ 78 h 155"/>
                <a:gd name="T6" fmla="*/ 85 w 116"/>
                <a:gd name="T7" fmla="*/ 107 h 155"/>
                <a:gd name="T8" fmla="*/ 116 w 116"/>
                <a:gd name="T9" fmla="*/ 93 h 155"/>
                <a:gd name="T10" fmla="*/ 115 w 116"/>
                <a:gd name="T11" fmla="*/ 149 h 155"/>
                <a:gd name="T12" fmla="*/ 76 w 116"/>
                <a:gd name="T13" fmla="*/ 155 h 155"/>
                <a:gd name="T14" fmla="*/ 0 w 116"/>
                <a:gd name="T15" fmla="*/ 79 h 155"/>
                <a:gd name="T16" fmla="*/ 78 w 116"/>
                <a:gd name="T17" fmla="*/ 0 h 155"/>
                <a:gd name="T18" fmla="*/ 115 w 116"/>
                <a:gd name="T19" fmla="*/ 6 h 155"/>
                <a:gd name="T20" fmla="*/ 116 w 116"/>
                <a:gd name="T21" fmla="*/ 6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5">
                  <a:moveTo>
                    <a:pt x="116" y="63"/>
                  </a:moveTo>
                  <a:cubicBezTo>
                    <a:pt x="108" y="55"/>
                    <a:pt x="97" y="48"/>
                    <a:pt x="84" y="48"/>
                  </a:cubicBezTo>
                  <a:cubicBezTo>
                    <a:pt x="68" y="48"/>
                    <a:pt x="55" y="61"/>
                    <a:pt x="55" y="78"/>
                  </a:cubicBezTo>
                  <a:cubicBezTo>
                    <a:pt x="55" y="94"/>
                    <a:pt x="69" y="107"/>
                    <a:pt x="85" y="107"/>
                  </a:cubicBezTo>
                  <a:cubicBezTo>
                    <a:pt x="98" y="107"/>
                    <a:pt x="108" y="101"/>
                    <a:pt x="116" y="93"/>
                  </a:cubicBezTo>
                  <a:cubicBezTo>
                    <a:pt x="115" y="149"/>
                    <a:pt x="115" y="149"/>
                    <a:pt x="115" y="149"/>
                  </a:cubicBezTo>
                  <a:cubicBezTo>
                    <a:pt x="106" y="153"/>
                    <a:pt x="86" y="155"/>
                    <a:pt x="76" y="155"/>
                  </a:cubicBezTo>
                  <a:cubicBezTo>
                    <a:pt x="33" y="155"/>
                    <a:pt x="0" y="122"/>
                    <a:pt x="0" y="79"/>
                  </a:cubicBezTo>
                  <a:cubicBezTo>
                    <a:pt x="0" y="35"/>
                    <a:pt x="34" y="0"/>
                    <a:pt x="78" y="0"/>
                  </a:cubicBezTo>
                  <a:cubicBezTo>
                    <a:pt x="91" y="0"/>
                    <a:pt x="103" y="2"/>
                    <a:pt x="115" y="6"/>
                  </a:cubicBezTo>
                  <a:lnTo>
                    <a:pt x="116" y="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7" name="Freeform 15"/>
            <p:cNvSpPr>
              <a:spLocks noEditPoints="1"/>
            </p:cNvSpPr>
            <p:nvPr/>
          </p:nvSpPr>
          <p:spPr>
            <a:xfrm>
              <a:off x="3117850" y="3143251"/>
              <a:ext cx="625475" cy="568325"/>
            </a:xfrm>
            <a:custGeom>
              <a:avLst/>
              <a:gdLst>
                <a:gd name="T0" fmla="*/ 72 w 166"/>
                <a:gd name="T1" fmla="*/ 95 h 150"/>
                <a:gd name="T2" fmla="*/ 82 w 166"/>
                <a:gd name="T3" fmla="*/ 50 h 150"/>
                <a:gd name="T4" fmla="*/ 84 w 166"/>
                <a:gd name="T5" fmla="*/ 50 h 150"/>
                <a:gd name="T6" fmla="*/ 87 w 166"/>
                <a:gd name="T7" fmla="*/ 69 h 150"/>
                <a:gd name="T8" fmla="*/ 94 w 166"/>
                <a:gd name="T9" fmla="*/ 95 h 150"/>
                <a:gd name="T10" fmla="*/ 72 w 166"/>
                <a:gd name="T11" fmla="*/ 95 h 150"/>
                <a:gd name="T12" fmla="*/ 62 w 166"/>
                <a:gd name="T13" fmla="*/ 131 h 150"/>
                <a:gd name="T14" fmla="*/ 103 w 166"/>
                <a:gd name="T15" fmla="*/ 131 h 150"/>
                <a:gd name="T16" fmla="*/ 108 w 166"/>
                <a:gd name="T17" fmla="*/ 150 h 150"/>
                <a:gd name="T18" fmla="*/ 166 w 166"/>
                <a:gd name="T19" fmla="*/ 150 h 150"/>
                <a:gd name="T20" fmla="*/ 112 w 166"/>
                <a:gd name="T21" fmla="*/ 0 h 150"/>
                <a:gd name="T22" fmla="*/ 52 w 166"/>
                <a:gd name="T23" fmla="*/ 0 h 150"/>
                <a:gd name="T24" fmla="*/ 0 w 166"/>
                <a:gd name="T25" fmla="*/ 150 h 150"/>
                <a:gd name="T26" fmla="*/ 58 w 166"/>
                <a:gd name="T27" fmla="*/ 150 h 150"/>
                <a:gd name="T28" fmla="*/ 62 w 166"/>
                <a:gd name="T29" fmla="*/ 1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50">
                  <a:moveTo>
                    <a:pt x="72" y="95"/>
                  </a:moveTo>
                  <a:cubicBezTo>
                    <a:pt x="82" y="50"/>
                    <a:pt x="82" y="50"/>
                    <a:pt x="82" y="50"/>
                  </a:cubicBezTo>
                  <a:cubicBezTo>
                    <a:pt x="84" y="50"/>
                    <a:pt x="84" y="50"/>
                    <a:pt x="84" y="50"/>
                  </a:cubicBezTo>
                  <a:cubicBezTo>
                    <a:pt x="85" y="56"/>
                    <a:pt x="86" y="62"/>
                    <a:pt x="87" y="69"/>
                  </a:cubicBezTo>
                  <a:cubicBezTo>
                    <a:pt x="94" y="95"/>
                    <a:pt x="94" y="95"/>
                    <a:pt x="94" y="95"/>
                  </a:cubicBezTo>
                  <a:lnTo>
                    <a:pt x="72" y="95"/>
                  </a:lnTo>
                  <a:close/>
                  <a:moveTo>
                    <a:pt x="62" y="131"/>
                  </a:moveTo>
                  <a:cubicBezTo>
                    <a:pt x="103" y="131"/>
                    <a:pt x="103" y="131"/>
                    <a:pt x="103" y="131"/>
                  </a:cubicBezTo>
                  <a:cubicBezTo>
                    <a:pt x="108" y="150"/>
                    <a:pt x="108" y="150"/>
                    <a:pt x="108" y="150"/>
                  </a:cubicBezTo>
                  <a:cubicBezTo>
                    <a:pt x="166" y="150"/>
                    <a:pt x="166" y="150"/>
                    <a:pt x="166" y="150"/>
                  </a:cubicBezTo>
                  <a:cubicBezTo>
                    <a:pt x="112" y="0"/>
                    <a:pt x="112" y="0"/>
                    <a:pt x="112" y="0"/>
                  </a:cubicBezTo>
                  <a:cubicBezTo>
                    <a:pt x="52" y="0"/>
                    <a:pt x="52" y="0"/>
                    <a:pt x="52" y="0"/>
                  </a:cubicBezTo>
                  <a:cubicBezTo>
                    <a:pt x="0" y="150"/>
                    <a:pt x="0" y="150"/>
                    <a:pt x="0" y="150"/>
                  </a:cubicBezTo>
                  <a:cubicBezTo>
                    <a:pt x="58" y="150"/>
                    <a:pt x="58" y="150"/>
                    <a:pt x="58" y="150"/>
                  </a:cubicBezTo>
                  <a:lnTo>
                    <a:pt x="62" y="1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8" name="Freeform 16"/>
            <p:cNvSpPr>
              <a:spLocks noEditPoints="1"/>
            </p:cNvSpPr>
            <p:nvPr/>
          </p:nvSpPr>
          <p:spPr>
            <a:xfrm>
              <a:off x="4105275" y="3143251"/>
              <a:ext cx="487363" cy="568325"/>
            </a:xfrm>
            <a:custGeom>
              <a:avLst/>
              <a:gdLst>
                <a:gd name="T0" fmla="*/ 51 w 129"/>
                <a:gd name="T1" fmla="*/ 57 h 150"/>
                <a:gd name="T2" fmla="*/ 51 w 129"/>
                <a:gd name="T3" fmla="*/ 36 h 150"/>
                <a:gd name="T4" fmla="*/ 54 w 129"/>
                <a:gd name="T5" fmla="*/ 36 h 150"/>
                <a:gd name="T6" fmla="*/ 72 w 129"/>
                <a:gd name="T7" fmla="*/ 46 h 150"/>
                <a:gd name="T8" fmla="*/ 55 w 129"/>
                <a:gd name="T9" fmla="*/ 57 h 150"/>
                <a:gd name="T10" fmla="*/ 51 w 129"/>
                <a:gd name="T11" fmla="*/ 57 h 150"/>
                <a:gd name="T12" fmla="*/ 0 w 129"/>
                <a:gd name="T13" fmla="*/ 150 h 150"/>
                <a:gd name="T14" fmla="*/ 74 w 129"/>
                <a:gd name="T15" fmla="*/ 150 h 150"/>
                <a:gd name="T16" fmla="*/ 129 w 129"/>
                <a:gd name="T17" fmla="*/ 108 h 150"/>
                <a:gd name="T18" fmla="*/ 102 w 129"/>
                <a:gd name="T19" fmla="*/ 73 h 150"/>
                <a:gd name="T20" fmla="*/ 102 w 129"/>
                <a:gd name="T21" fmla="*/ 71 h 150"/>
                <a:gd name="T22" fmla="*/ 122 w 129"/>
                <a:gd name="T23" fmla="*/ 41 h 150"/>
                <a:gd name="T24" fmla="*/ 63 w 129"/>
                <a:gd name="T25" fmla="*/ 0 h 150"/>
                <a:gd name="T26" fmla="*/ 0 w 129"/>
                <a:gd name="T27" fmla="*/ 0 h 150"/>
                <a:gd name="T28" fmla="*/ 0 w 129"/>
                <a:gd name="T29" fmla="*/ 150 h 150"/>
                <a:gd name="T30" fmla="*/ 51 w 129"/>
                <a:gd name="T31" fmla="*/ 89 h 150"/>
                <a:gd name="T32" fmla="*/ 56 w 129"/>
                <a:gd name="T33" fmla="*/ 89 h 150"/>
                <a:gd name="T34" fmla="*/ 79 w 129"/>
                <a:gd name="T35" fmla="*/ 101 h 150"/>
                <a:gd name="T36" fmla="*/ 57 w 129"/>
                <a:gd name="T37" fmla="*/ 114 h 150"/>
                <a:gd name="T38" fmla="*/ 51 w 129"/>
                <a:gd name="T39" fmla="*/ 114 h 150"/>
                <a:gd name="T40" fmla="*/ 51 w 129"/>
                <a:gd name="T41" fmla="*/ 8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150">
                  <a:moveTo>
                    <a:pt x="51" y="57"/>
                  </a:moveTo>
                  <a:cubicBezTo>
                    <a:pt x="51" y="36"/>
                    <a:pt x="51" y="36"/>
                    <a:pt x="51" y="36"/>
                  </a:cubicBezTo>
                  <a:cubicBezTo>
                    <a:pt x="54" y="36"/>
                    <a:pt x="54" y="36"/>
                    <a:pt x="54" y="36"/>
                  </a:cubicBezTo>
                  <a:cubicBezTo>
                    <a:pt x="62" y="36"/>
                    <a:pt x="72" y="35"/>
                    <a:pt x="72" y="46"/>
                  </a:cubicBezTo>
                  <a:cubicBezTo>
                    <a:pt x="72" y="57"/>
                    <a:pt x="63" y="57"/>
                    <a:pt x="55" y="57"/>
                  </a:cubicBezTo>
                  <a:lnTo>
                    <a:pt x="51" y="57"/>
                  </a:lnTo>
                  <a:close/>
                  <a:moveTo>
                    <a:pt x="0" y="150"/>
                  </a:moveTo>
                  <a:cubicBezTo>
                    <a:pt x="74" y="150"/>
                    <a:pt x="74" y="150"/>
                    <a:pt x="74" y="150"/>
                  </a:cubicBezTo>
                  <a:cubicBezTo>
                    <a:pt x="100" y="150"/>
                    <a:pt x="129" y="139"/>
                    <a:pt x="129" y="108"/>
                  </a:cubicBezTo>
                  <a:cubicBezTo>
                    <a:pt x="129" y="90"/>
                    <a:pt x="119" y="78"/>
                    <a:pt x="102" y="73"/>
                  </a:cubicBezTo>
                  <a:cubicBezTo>
                    <a:pt x="102" y="71"/>
                    <a:pt x="102" y="71"/>
                    <a:pt x="102" y="71"/>
                  </a:cubicBezTo>
                  <a:cubicBezTo>
                    <a:pt x="116" y="67"/>
                    <a:pt x="122" y="54"/>
                    <a:pt x="122" y="41"/>
                  </a:cubicBezTo>
                  <a:cubicBezTo>
                    <a:pt x="122" y="7"/>
                    <a:pt x="92" y="0"/>
                    <a:pt x="63" y="0"/>
                  </a:cubicBezTo>
                  <a:cubicBezTo>
                    <a:pt x="0" y="0"/>
                    <a:pt x="0" y="0"/>
                    <a:pt x="0" y="0"/>
                  </a:cubicBezTo>
                  <a:lnTo>
                    <a:pt x="0" y="150"/>
                  </a:lnTo>
                  <a:close/>
                  <a:moveTo>
                    <a:pt x="51" y="89"/>
                  </a:moveTo>
                  <a:cubicBezTo>
                    <a:pt x="56" y="89"/>
                    <a:pt x="56" y="89"/>
                    <a:pt x="56" y="89"/>
                  </a:cubicBezTo>
                  <a:cubicBezTo>
                    <a:pt x="65" y="89"/>
                    <a:pt x="79" y="89"/>
                    <a:pt x="79" y="101"/>
                  </a:cubicBezTo>
                  <a:cubicBezTo>
                    <a:pt x="79" y="114"/>
                    <a:pt x="66" y="114"/>
                    <a:pt x="57" y="114"/>
                  </a:cubicBezTo>
                  <a:cubicBezTo>
                    <a:pt x="51" y="114"/>
                    <a:pt x="51" y="114"/>
                    <a:pt x="51" y="114"/>
                  </a:cubicBezTo>
                  <a:lnTo>
                    <a:pt x="51" y="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9" name="Freeform 17"/>
            <p:cNvSpPr/>
            <p:nvPr/>
          </p:nvSpPr>
          <p:spPr>
            <a:xfrm>
              <a:off x="4991100" y="3143251"/>
              <a:ext cx="381000" cy="568325"/>
            </a:xfrm>
            <a:custGeom>
              <a:avLst/>
              <a:gdLst>
                <a:gd name="T0" fmla="*/ 0 w 240"/>
                <a:gd name="T1" fmla="*/ 0 h 358"/>
                <a:gd name="T2" fmla="*/ 131 w 240"/>
                <a:gd name="T3" fmla="*/ 0 h 358"/>
                <a:gd name="T4" fmla="*/ 131 w 240"/>
                <a:gd name="T5" fmla="*/ 241 h 358"/>
                <a:gd name="T6" fmla="*/ 240 w 240"/>
                <a:gd name="T7" fmla="*/ 241 h 358"/>
                <a:gd name="T8" fmla="*/ 240 w 240"/>
                <a:gd name="T9" fmla="*/ 358 h 358"/>
                <a:gd name="T10" fmla="*/ 0 w 240"/>
                <a:gd name="T11" fmla="*/ 358 h 358"/>
                <a:gd name="T12" fmla="*/ 0 w 240"/>
                <a:gd name="T13" fmla="*/ 0 h 358"/>
              </a:gdLst>
              <a:ahLst/>
              <a:cxnLst>
                <a:cxn ang="0">
                  <a:pos x="T0" y="T1"/>
                </a:cxn>
                <a:cxn ang="0">
                  <a:pos x="T2" y="T3"/>
                </a:cxn>
                <a:cxn ang="0">
                  <a:pos x="T4" y="T5"/>
                </a:cxn>
                <a:cxn ang="0">
                  <a:pos x="T6" y="T7"/>
                </a:cxn>
                <a:cxn ang="0">
                  <a:pos x="T8" y="T9"/>
                </a:cxn>
                <a:cxn ang="0">
                  <a:pos x="T10" y="T11"/>
                </a:cxn>
                <a:cxn ang="0">
                  <a:pos x="T12" y="T13"/>
                </a:cxn>
              </a:cxnLst>
              <a:rect l="0" t="0" r="r" b="b"/>
              <a:pathLst>
                <a:path w="240" h="358">
                  <a:moveTo>
                    <a:pt x="0" y="0"/>
                  </a:moveTo>
                  <a:lnTo>
                    <a:pt x="131" y="0"/>
                  </a:lnTo>
                  <a:lnTo>
                    <a:pt x="131" y="241"/>
                  </a:lnTo>
                  <a:lnTo>
                    <a:pt x="240" y="241"/>
                  </a:lnTo>
                  <a:lnTo>
                    <a:pt x="240" y="358"/>
                  </a:lnTo>
                  <a:lnTo>
                    <a:pt x="0" y="358"/>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0" name="Freeform 18"/>
            <p:cNvSpPr/>
            <p:nvPr/>
          </p:nvSpPr>
          <p:spPr>
            <a:xfrm>
              <a:off x="6823075" y="3132138"/>
              <a:ext cx="438150" cy="585788"/>
            </a:xfrm>
            <a:custGeom>
              <a:avLst/>
              <a:gdLst>
                <a:gd name="T0" fmla="*/ 116 w 116"/>
                <a:gd name="T1" fmla="*/ 63 h 155"/>
                <a:gd name="T2" fmla="*/ 84 w 116"/>
                <a:gd name="T3" fmla="*/ 48 h 155"/>
                <a:gd name="T4" fmla="*/ 54 w 116"/>
                <a:gd name="T5" fmla="*/ 78 h 155"/>
                <a:gd name="T6" fmla="*/ 85 w 116"/>
                <a:gd name="T7" fmla="*/ 107 h 155"/>
                <a:gd name="T8" fmla="*/ 116 w 116"/>
                <a:gd name="T9" fmla="*/ 93 h 155"/>
                <a:gd name="T10" fmla="*/ 115 w 116"/>
                <a:gd name="T11" fmla="*/ 149 h 155"/>
                <a:gd name="T12" fmla="*/ 76 w 116"/>
                <a:gd name="T13" fmla="*/ 155 h 155"/>
                <a:gd name="T14" fmla="*/ 0 w 116"/>
                <a:gd name="T15" fmla="*/ 79 h 155"/>
                <a:gd name="T16" fmla="*/ 78 w 116"/>
                <a:gd name="T17" fmla="*/ 0 h 155"/>
                <a:gd name="T18" fmla="*/ 115 w 116"/>
                <a:gd name="T19" fmla="*/ 6 h 155"/>
                <a:gd name="T20" fmla="*/ 116 w 116"/>
                <a:gd name="T21" fmla="*/ 6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5">
                  <a:moveTo>
                    <a:pt x="116" y="63"/>
                  </a:moveTo>
                  <a:cubicBezTo>
                    <a:pt x="107" y="55"/>
                    <a:pt x="96" y="48"/>
                    <a:pt x="84" y="48"/>
                  </a:cubicBezTo>
                  <a:cubicBezTo>
                    <a:pt x="68" y="48"/>
                    <a:pt x="54" y="61"/>
                    <a:pt x="54" y="78"/>
                  </a:cubicBezTo>
                  <a:cubicBezTo>
                    <a:pt x="54" y="94"/>
                    <a:pt x="69" y="107"/>
                    <a:pt x="85" y="107"/>
                  </a:cubicBezTo>
                  <a:cubicBezTo>
                    <a:pt x="97" y="107"/>
                    <a:pt x="107" y="101"/>
                    <a:pt x="116" y="93"/>
                  </a:cubicBezTo>
                  <a:cubicBezTo>
                    <a:pt x="115" y="149"/>
                    <a:pt x="115" y="149"/>
                    <a:pt x="115" y="149"/>
                  </a:cubicBezTo>
                  <a:cubicBezTo>
                    <a:pt x="106" y="153"/>
                    <a:pt x="85" y="155"/>
                    <a:pt x="76" y="155"/>
                  </a:cubicBezTo>
                  <a:cubicBezTo>
                    <a:pt x="33" y="155"/>
                    <a:pt x="0" y="122"/>
                    <a:pt x="0" y="79"/>
                  </a:cubicBezTo>
                  <a:cubicBezTo>
                    <a:pt x="0" y="35"/>
                    <a:pt x="34" y="0"/>
                    <a:pt x="78" y="0"/>
                  </a:cubicBezTo>
                  <a:cubicBezTo>
                    <a:pt x="90" y="0"/>
                    <a:pt x="103" y="2"/>
                    <a:pt x="115" y="6"/>
                  </a:cubicBezTo>
                  <a:lnTo>
                    <a:pt x="116" y="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1" name="Freeform 19"/>
            <p:cNvSpPr>
              <a:spLocks noEditPoints="1"/>
            </p:cNvSpPr>
            <p:nvPr/>
          </p:nvSpPr>
          <p:spPr>
            <a:xfrm>
              <a:off x="7566025" y="3143251"/>
              <a:ext cx="625475" cy="568325"/>
            </a:xfrm>
            <a:custGeom>
              <a:avLst/>
              <a:gdLst>
                <a:gd name="T0" fmla="*/ 72 w 166"/>
                <a:gd name="T1" fmla="*/ 95 h 150"/>
                <a:gd name="T2" fmla="*/ 82 w 166"/>
                <a:gd name="T3" fmla="*/ 50 h 150"/>
                <a:gd name="T4" fmla="*/ 84 w 166"/>
                <a:gd name="T5" fmla="*/ 50 h 150"/>
                <a:gd name="T6" fmla="*/ 88 w 166"/>
                <a:gd name="T7" fmla="*/ 69 h 150"/>
                <a:gd name="T8" fmla="*/ 94 w 166"/>
                <a:gd name="T9" fmla="*/ 95 h 150"/>
                <a:gd name="T10" fmla="*/ 72 w 166"/>
                <a:gd name="T11" fmla="*/ 95 h 150"/>
                <a:gd name="T12" fmla="*/ 62 w 166"/>
                <a:gd name="T13" fmla="*/ 131 h 150"/>
                <a:gd name="T14" fmla="*/ 103 w 166"/>
                <a:gd name="T15" fmla="*/ 131 h 150"/>
                <a:gd name="T16" fmla="*/ 108 w 166"/>
                <a:gd name="T17" fmla="*/ 150 h 150"/>
                <a:gd name="T18" fmla="*/ 166 w 166"/>
                <a:gd name="T19" fmla="*/ 150 h 150"/>
                <a:gd name="T20" fmla="*/ 113 w 166"/>
                <a:gd name="T21" fmla="*/ 0 h 150"/>
                <a:gd name="T22" fmla="*/ 52 w 166"/>
                <a:gd name="T23" fmla="*/ 0 h 150"/>
                <a:gd name="T24" fmla="*/ 0 w 166"/>
                <a:gd name="T25" fmla="*/ 150 h 150"/>
                <a:gd name="T26" fmla="*/ 58 w 166"/>
                <a:gd name="T27" fmla="*/ 150 h 150"/>
                <a:gd name="T28" fmla="*/ 62 w 166"/>
                <a:gd name="T29" fmla="*/ 1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50">
                  <a:moveTo>
                    <a:pt x="72" y="95"/>
                  </a:moveTo>
                  <a:cubicBezTo>
                    <a:pt x="82" y="50"/>
                    <a:pt x="82" y="50"/>
                    <a:pt x="82" y="50"/>
                  </a:cubicBezTo>
                  <a:cubicBezTo>
                    <a:pt x="84" y="50"/>
                    <a:pt x="84" y="50"/>
                    <a:pt x="84" y="50"/>
                  </a:cubicBezTo>
                  <a:cubicBezTo>
                    <a:pt x="85" y="56"/>
                    <a:pt x="86" y="62"/>
                    <a:pt x="88" y="69"/>
                  </a:cubicBezTo>
                  <a:cubicBezTo>
                    <a:pt x="94" y="95"/>
                    <a:pt x="94" y="95"/>
                    <a:pt x="94" y="95"/>
                  </a:cubicBezTo>
                  <a:lnTo>
                    <a:pt x="72" y="95"/>
                  </a:lnTo>
                  <a:close/>
                  <a:moveTo>
                    <a:pt x="62" y="131"/>
                  </a:moveTo>
                  <a:cubicBezTo>
                    <a:pt x="103" y="131"/>
                    <a:pt x="103" y="131"/>
                    <a:pt x="103" y="131"/>
                  </a:cubicBezTo>
                  <a:cubicBezTo>
                    <a:pt x="108" y="150"/>
                    <a:pt x="108" y="150"/>
                    <a:pt x="108" y="150"/>
                  </a:cubicBezTo>
                  <a:cubicBezTo>
                    <a:pt x="166" y="150"/>
                    <a:pt x="166" y="150"/>
                    <a:pt x="166" y="150"/>
                  </a:cubicBezTo>
                  <a:cubicBezTo>
                    <a:pt x="113" y="0"/>
                    <a:pt x="113" y="0"/>
                    <a:pt x="113" y="0"/>
                  </a:cubicBezTo>
                  <a:cubicBezTo>
                    <a:pt x="52" y="0"/>
                    <a:pt x="52" y="0"/>
                    <a:pt x="52" y="0"/>
                  </a:cubicBezTo>
                  <a:cubicBezTo>
                    <a:pt x="0" y="150"/>
                    <a:pt x="0" y="150"/>
                    <a:pt x="0" y="150"/>
                  </a:cubicBezTo>
                  <a:cubicBezTo>
                    <a:pt x="58" y="150"/>
                    <a:pt x="58" y="150"/>
                    <a:pt x="58" y="150"/>
                  </a:cubicBezTo>
                  <a:lnTo>
                    <a:pt x="62" y="1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2" name="Freeform 20"/>
            <p:cNvSpPr/>
            <p:nvPr/>
          </p:nvSpPr>
          <p:spPr>
            <a:xfrm>
              <a:off x="8545513" y="3132138"/>
              <a:ext cx="463550" cy="585788"/>
            </a:xfrm>
            <a:custGeom>
              <a:avLst/>
              <a:gdLst>
                <a:gd name="T0" fmla="*/ 17 w 123"/>
                <a:gd name="T1" fmla="*/ 99 h 155"/>
                <a:gd name="T2" fmla="*/ 20 w 123"/>
                <a:gd name="T3" fmla="*/ 101 h 155"/>
                <a:gd name="T4" fmla="*/ 54 w 123"/>
                <a:gd name="T5" fmla="*/ 115 h 155"/>
                <a:gd name="T6" fmla="*/ 68 w 123"/>
                <a:gd name="T7" fmla="*/ 106 h 155"/>
                <a:gd name="T8" fmla="*/ 56 w 123"/>
                <a:gd name="T9" fmla="*/ 97 h 155"/>
                <a:gd name="T10" fmla="*/ 45 w 123"/>
                <a:gd name="T11" fmla="*/ 95 h 155"/>
                <a:gd name="T12" fmla="*/ 6 w 123"/>
                <a:gd name="T13" fmla="*/ 56 h 155"/>
                <a:gd name="T14" fmla="*/ 71 w 123"/>
                <a:gd name="T15" fmla="*/ 0 h 155"/>
                <a:gd name="T16" fmla="*/ 118 w 123"/>
                <a:gd name="T17" fmla="*/ 13 h 155"/>
                <a:gd name="T18" fmla="*/ 103 w 123"/>
                <a:gd name="T19" fmla="*/ 52 h 155"/>
                <a:gd name="T20" fmla="*/ 72 w 123"/>
                <a:gd name="T21" fmla="*/ 40 h 155"/>
                <a:gd name="T22" fmla="*/ 60 w 123"/>
                <a:gd name="T23" fmla="*/ 48 h 155"/>
                <a:gd name="T24" fmla="*/ 71 w 123"/>
                <a:gd name="T25" fmla="*/ 56 h 155"/>
                <a:gd name="T26" fmla="*/ 83 w 123"/>
                <a:gd name="T27" fmla="*/ 59 h 155"/>
                <a:gd name="T28" fmla="*/ 123 w 123"/>
                <a:gd name="T29" fmla="*/ 101 h 155"/>
                <a:gd name="T30" fmla="*/ 58 w 123"/>
                <a:gd name="T31" fmla="*/ 155 h 155"/>
                <a:gd name="T32" fmla="*/ 0 w 123"/>
                <a:gd name="T33" fmla="*/ 141 h 155"/>
                <a:gd name="T34" fmla="*/ 17 w 123"/>
                <a:gd name="T35" fmla="*/ 9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 h="155">
                  <a:moveTo>
                    <a:pt x="17" y="99"/>
                  </a:moveTo>
                  <a:cubicBezTo>
                    <a:pt x="20" y="101"/>
                    <a:pt x="20" y="101"/>
                    <a:pt x="20" y="101"/>
                  </a:cubicBezTo>
                  <a:cubicBezTo>
                    <a:pt x="30" y="109"/>
                    <a:pt x="41" y="115"/>
                    <a:pt x="54" y="115"/>
                  </a:cubicBezTo>
                  <a:cubicBezTo>
                    <a:pt x="59" y="115"/>
                    <a:pt x="68" y="113"/>
                    <a:pt x="68" y="106"/>
                  </a:cubicBezTo>
                  <a:cubicBezTo>
                    <a:pt x="68" y="99"/>
                    <a:pt x="61" y="98"/>
                    <a:pt x="56" y="97"/>
                  </a:cubicBezTo>
                  <a:cubicBezTo>
                    <a:pt x="45" y="95"/>
                    <a:pt x="45" y="95"/>
                    <a:pt x="45" y="95"/>
                  </a:cubicBezTo>
                  <a:cubicBezTo>
                    <a:pt x="24" y="92"/>
                    <a:pt x="6" y="79"/>
                    <a:pt x="6" y="56"/>
                  </a:cubicBezTo>
                  <a:cubicBezTo>
                    <a:pt x="6" y="20"/>
                    <a:pt x="38" y="0"/>
                    <a:pt x="71" y="0"/>
                  </a:cubicBezTo>
                  <a:cubicBezTo>
                    <a:pt x="88" y="0"/>
                    <a:pt x="103" y="4"/>
                    <a:pt x="118" y="13"/>
                  </a:cubicBezTo>
                  <a:cubicBezTo>
                    <a:pt x="103" y="52"/>
                    <a:pt x="103" y="52"/>
                    <a:pt x="103" y="52"/>
                  </a:cubicBezTo>
                  <a:cubicBezTo>
                    <a:pt x="94" y="45"/>
                    <a:pt x="84" y="40"/>
                    <a:pt x="72" y="40"/>
                  </a:cubicBezTo>
                  <a:cubicBezTo>
                    <a:pt x="67" y="40"/>
                    <a:pt x="60" y="42"/>
                    <a:pt x="60" y="48"/>
                  </a:cubicBezTo>
                  <a:cubicBezTo>
                    <a:pt x="60" y="54"/>
                    <a:pt x="67" y="55"/>
                    <a:pt x="71" y="56"/>
                  </a:cubicBezTo>
                  <a:cubicBezTo>
                    <a:pt x="83" y="59"/>
                    <a:pt x="83" y="59"/>
                    <a:pt x="83" y="59"/>
                  </a:cubicBezTo>
                  <a:cubicBezTo>
                    <a:pt x="106" y="64"/>
                    <a:pt x="123" y="76"/>
                    <a:pt x="123" y="101"/>
                  </a:cubicBezTo>
                  <a:cubicBezTo>
                    <a:pt x="123" y="137"/>
                    <a:pt x="90" y="155"/>
                    <a:pt x="58" y="155"/>
                  </a:cubicBezTo>
                  <a:cubicBezTo>
                    <a:pt x="39" y="155"/>
                    <a:pt x="17" y="150"/>
                    <a:pt x="0" y="141"/>
                  </a:cubicBezTo>
                  <a:lnTo>
                    <a:pt x="17" y="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3" name="Freeform 21"/>
            <p:cNvSpPr/>
            <p:nvPr/>
          </p:nvSpPr>
          <p:spPr>
            <a:xfrm>
              <a:off x="9436100" y="3143251"/>
              <a:ext cx="428625" cy="568325"/>
            </a:xfrm>
            <a:custGeom>
              <a:avLst/>
              <a:gdLst>
                <a:gd name="T0" fmla="*/ 0 w 270"/>
                <a:gd name="T1" fmla="*/ 0 h 358"/>
                <a:gd name="T2" fmla="*/ 270 w 270"/>
                <a:gd name="T3" fmla="*/ 0 h 358"/>
                <a:gd name="T4" fmla="*/ 270 w 270"/>
                <a:gd name="T5" fmla="*/ 114 h 358"/>
                <a:gd name="T6" fmla="*/ 199 w 270"/>
                <a:gd name="T7" fmla="*/ 112 h 358"/>
                <a:gd name="T8" fmla="*/ 199 w 270"/>
                <a:gd name="T9" fmla="*/ 358 h 358"/>
                <a:gd name="T10" fmla="*/ 71 w 270"/>
                <a:gd name="T11" fmla="*/ 358 h 358"/>
                <a:gd name="T12" fmla="*/ 71 w 270"/>
                <a:gd name="T13" fmla="*/ 112 h 358"/>
                <a:gd name="T14" fmla="*/ 0 w 270"/>
                <a:gd name="T15" fmla="*/ 114 h 358"/>
                <a:gd name="T16" fmla="*/ 0 w 270"/>
                <a:gd name="T17"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358">
                  <a:moveTo>
                    <a:pt x="0" y="0"/>
                  </a:moveTo>
                  <a:lnTo>
                    <a:pt x="270" y="0"/>
                  </a:lnTo>
                  <a:lnTo>
                    <a:pt x="270" y="114"/>
                  </a:lnTo>
                  <a:lnTo>
                    <a:pt x="199" y="112"/>
                  </a:lnTo>
                  <a:lnTo>
                    <a:pt x="199" y="358"/>
                  </a:lnTo>
                  <a:lnTo>
                    <a:pt x="71" y="358"/>
                  </a:lnTo>
                  <a:lnTo>
                    <a:pt x="71" y="112"/>
                  </a:lnTo>
                  <a:lnTo>
                    <a:pt x="0" y="114"/>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414" name="スライド番号プレースホルダー 4"/>
          <p:cNvSpPr>
            <a:spLocks noGrp="1"/>
          </p:cNvSpPr>
          <p:nvPr>
            <p:ph type="sldNum" sz="quarter" idx="12"/>
          </p:nvPr>
        </p:nvSpPr>
        <p:spPr>
          <a:xfrm>
            <a:off x="11772064" y="6550521"/>
            <a:ext cx="381836" cy="276999"/>
          </a:xfrm>
        </p:spPr>
        <p:txBody>
          <a:bodyPr wrap="none">
            <a:spAutoFit/>
          </a:bodyPr>
          <a:lstStyle>
            <a:lvl1pPr algn="ctr">
              <a:defRPr b="1">
                <a:solidFill>
                  <a:schemeClr val="bg1"/>
                </a:solidFill>
                <a:latin typeface="+mn-lt"/>
              </a:defRPr>
            </a:lvl1pPr>
          </a:lstStyle>
          <a:p>
            <a:fld id="{B6781840-E75B-4845-A159-D07FB78B25F2}" type="slidenum">
              <a:rPr lang="ja-JP" altLang="en-US" smtClean="0"/>
              <a:pPr/>
              <a:t>‹#›</a:t>
            </a:fld>
            <a:endParaRPr lang="ja-JP" altLang="en-US"/>
          </a:p>
        </p:txBody>
      </p:sp>
      <p:sp>
        <p:nvSpPr>
          <p:cNvPr id="1415" name="コンテンツ プレースホルダー 2"/>
          <p:cNvSpPr>
            <a:spLocks noGrp="1"/>
          </p:cNvSpPr>
          <p:nvPr>
            <p:ph idx="1"/>
          </p:nvPr>
        </p:nvSpPr>
        <p:spPr>
          <a:xfrm>
            <a:off x="485775" y="2828925"/>
            <a:ext cx="5476876" cy="3448050"/>
          </a:xfrm>
        </p:spPr>
        <p:txBody>
          <a:bodyPr wrap="square">
            <a:noAutofit/>
          </a:bodyPr>
          <a:lstStyle>
            <a:lvl1pPr marL="0" indent="0">
              <a:lnSpc>
                <a:spcPct val="120000"/>
              </a:lnSpc>
              <a:spcBef>
                <a:spcPts val="600"/>
              </a:spcBef>
              <a:buClr>
                <a:schemeClr val="bg2"/>
              </a:buClr>
              <a:buFont typeface="Wingdings" panose="05000000000000000000" pitchFamily="2" charset="2"/>
              <a:buNone/>
              <a:defRPr sz="2400">
                <a:solidFill>
                  <a:schemeClr val="bg1"/>
                </a:solidFill>
              </a:defRPr>
            </a:lvl1pPr>
            <a:lvl2pPr marL="808038" indent="-350838">
              <a:buFont typeface="Wingdings" panose="05000000000000000000" pitchFamily="2" charset="2"/>
              <a:buChar char="l"/>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kumimoji="1" lang="ja-JP" altLang="en-US" dirty="0"/>
              <a:t>マスター テキストの書式設定</a:t>
            </a:r>
          </a:p>
        </p:txBody>
      </p:sp>
      <p:sp>
        <p:nvSpPr>
          <p:cNvPr id="1416" name="テキスト プレースホルダー 6"/>
          <p:cNvSpPr>
            <a:spLocks noGrp="1"/>
          </p:cNvSpPr>
          <p:nvPr>
            <p:ph type="body" sz="quarter" idx="13"/>
          </p:nvPr>
        </p:nvSpPr>
        <p:spPr>
          <a:xfrm>
            <a:off x="487590" y="890924"/>
            <a:ext cx="11216821" cy="890588"/>
          </a:xfrm>
        </p:spPr>
        <p:txBody>
          <a:bodyPr anchor="t">
            <a:noAutofit/>
          </a:bodyPr>
          <a:lstStyle>
            <a:lvl1pPr marL="0" indent="0">
              <a:lnSpc>
                <a:spcPct val="120000"/>
              </a:lnSpc>
              <a:spcBef>
                <a:spcPts val="0"/>
              </a:spcBef>
              <a:buNone/>
              <a:defRPr b="1">
                <a:solidFill>
                  <a:schemeClr val="bg1"/>
                </a:solidFill>
              </a:defRPr>
            </a:lvl1pPr>
          </a:lstStyle>
          <a:p>
            <a:pPr lvl="0"/>
            <a:r>
              <a:rPr kumimoji="1" lang="ja-JP" altLang="en-US" dirty="0"/>
              <a:t>マスター テキストの書式設定</a:t>
            </a:r>
          </a:p>
        </p:txBody>
      </p:sp>
      <p:sp>
        <p:nvSpPr>
          <p:cNvPr id="1417" name="コンテンツ プレースホルダー 2"/>
          <p:cNvSpPr>
            <a:spLocks noGrp="1"/>
          </p:cNvSpPr>
          <p:nvPr>
            <p:ph idx="14"/>
          </p:nvPr>
        </p:nvSpPr>
        <p:spPr>
          <a:xfrm>
            <a:off x="6227535" y="2828925"/>
            <a:ext cx="5476876" cy="3448050"/>
          </a:xfrm>
        </p:spPr>
        <p:txBody>
          <a:bodyPr wrap="square">
            <a:noAutofit/>
          </a:bodyPr>
          <a:lstStyle>
            <a:lvl1pPr marL="0" indent="0">
              <a:lnSpc>
                <a:spcPct val="120000"/>
              </a:lnSpc>
              <a:spcBef>
                <a:spcPts val="600"/>
              </a:spcBef>
              <a:buClr>
                <a:schemeClr val="bg2"/>
              </a:buClr>
              <a:buFont typeface="Wingdings" panose="05000000000000000000" pitchFamily="2" charset="2"/>
              <a:buNone/>
              <a:defRPr sz="2400">
                <a:solidFill>
                  <a:schemeClr val="bg1"/>
                </a:solidFill>
              </a:defRPr>
            </a:lvl1pPr>
            <a:lvl2pPr marL="808038" indent="-350838">
              <a:buFont typeface="Wingdings" panose="05000000000000000000" pitchFamily="2" charset="2"/>
              <a:buChar char="l"/>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kumimoji="1" lang="ja-JP" altLang="en-US" dirty="0"/>
              <a:t>マスター テキストの書式設定</a:t>
            </a:r>
          </a:p>
        </p:txBody>
      </p:sp>
      <p:sp>
        <p:nvSpPr>
          <p:cNvPr id="1418" name="テキスト ボックス 27"/>
          <p:cNvSpPr txBox="1"/>
          <p:nvPr userDrawn="1"/>
        </p:nvSpPr>
        <p:spPr>
          <a:xfrm>
            <a:off x="133147" y="6575931"/>
            <a:ext cx="2545890" cy="246221"/>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bg1">
                    <a:lumMod val="65000"/>
                  </a:schemeClr>
                </a:solidFill>
                <a:effectLst/>
                <a:uLnTx/>
                <a:uFillTx/>
                <a:latin typeface="Segoe UI"/>
                <a:ea typeface="游ゴシック"/>
                <a:cs typeface="+mn-cs"/>
              </a:rPr>
              <a:t>All right reserved. © Japan </a:t>
            </a:r>
            <a:r>
              <a:rPr kumimoji="1" lang="en-US" altLang="ja-JP" sz="1000" b="0" i="0" u="none" strike="noStrike" kern="1200" cap="none" spc="0" normalizeH="0" baseline="0" noProof="0" dirty="0" err="1">
                <a:ln>
                  <a:noFill/>
                </a:ln>
                <a:solidFill>
                  <a:schemeClr val="bg1">
                    <a:lumMod val="65000"/>
                  </a:schemeClr>
                </a:solidFill>
                <a:effectLst/>
                <a:uLnTx/>
                <a:uFillTx/>
                <a:latin typeface="Segoe UI"/>
                <a:ea typeface="游ゴシック"/>
                <a:cs typeface="+mn-cs"/>
              </a:rPr>
              <a:t>CableCast</a:t>
            </a:r>
            <a:r>
              <a:rPr kumimoji="1" lang="en-US" altLang="ja-JP" sz="1000" b="0" i="0" u="none" strike="noStrike" kern="1200" cap="none" spc="0" normalizeH="0" baseline="0" noProof="0" dirty="0">
                <a:ln>
                  <a:noFill/>
                </a:ln>
                <a:solidFill>
                  <a:schemeClr val="bg1">
                    <a:lumMod val="65000"/>
                  </a:schemeClr>
                </a:solidFill>
                <a:effectLst/>
                <a:uLnTx/>
                <a:uFillTx/>
                <a:latin typeface="Segoe UI"/>
                <a:ea typeface="游ゴシック"/>
                <a:cs typeface="+mn-cs"/>
              </a:rPr>
              <a:t> Inc.</a:t>
            </a:r>
            <a:endParaRPr kumimoji="1" lang="ja-JP" altLang="en-US" sz="1000" b="0" i="0" u="none" strike="noStrike" kern="1200" cap="none" spc="0" normalizeH="0" baseline="0" noProof="0" dirty="0">
              <a:ln>
                <a:noFill/>
              </a:ln>
              <a:solidFill>
                <a:schemeClr val="bg1">
                  <a:lumMod val="65000"/>
                </a:schemeClr>
              </a:solidFill>
              <a:effectLst/>
              <a:uLnTx/>
              <a:uFillTx/>
              <a:latin typeface="Segoe UI"/>
              <a:ea typeface="游ゴシック"/>
              <a:cs typeface="+mn-cs"/>
            </a:endParaRPr>
          </a:p>
        </p:txBody>
      </p:sp>
    </p:spTree>
    <p:extLst>
      <p:ext uri="{BB962C8B-B14F-4D97-AF65-F5344CB8AC3E}">
        <p14:creationId xmlns:p14="http://schemas.microsoft.com/office/powerpoint/2010/main" val="4102400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スケジュール">
    <p:bg>
      <p:bgPr>
        <a:gradFill>
          <a:gsLst>
            <a:gs pos="0">
              <a:schemeClr val="tx1">
                <a:lumMod val="75000"/>
                <a:lumOff val="25000"/>
              </a:schemeClr>
            </a:gs>
            <a:gs pos="100000">
              <a:schemeClr val="tx1">
                <a:lumMod val="85000"/>
                <a:lumOff val="15000"/>
              </a:schemeClr>
            </a:gs>
          </a:gsLst>
          <a:lin ang="2700000" scaled="1"/>
          <a:tileRect/>
        </a:gradFill>
        <a:effectLst/>
      </p:bgPr>
    </p:bg>
    <p:spTree>
      <p:nvGrpSpPr>
        <p:cNvPr id="0" name=""/>
        <p:cNvGrpSpPr/>
        <p:nvPr/>
      </p:nvGrpSpPr>
      <p:grpSpPr>
        <a:xfrm>
          <a:off x="0" y="0"/>
          <a:ext cx="0" cy="0"/>
          <a:chOff x="0" y="0"/>
          <a:chExt cx="0" cy="0"/>
        </a:xfrm>
      </p:grpSpPr>
      <p:pic>
        <p:nvPicPr>
          <p:cNvPr id="1420" name="図 36"/>
          <p:cNvPicPr>
            <a:picLocks noChangeAspect="1"/>
          </p:cNvPicPr>
          <p:nvPr userDrawn="1"/>
        </p:nvPicPr>
        <p:blipFill>
          <a:blip r:embed="rId1"/>
          <a:stretch>
            <a:fillRect/>
          </a:stretch>
        </p:blipFill>
        <p:spPr>
          <a:xfrm>
            <a:off x="11172824" y="5686425"/>
            <a:ext cx="1019175" cy="1171576"/>
          </a:xfrm>
          <a:prstGeom prst="rect">
            <a:avLst/>
          </a:prstGeom>
        </p:spPr>
      </p:pic>
      <p:pic>
        <p:nvPicPr>
          <p:cNvPr id="1421" name="図 35"/>
          <p:cNvPicPr>
            <a:picLocks noChangeAspect="1"/>
          </p:cNvPicPr>
          <p:nvPr userDrawn="1"/>
        </p:nvPicPr>
        <p:blipFill>
          <a:blip r:embed="rId2"/>
          <a:stretch>
            <a:fillRect/>
          </a:stretch>
        </p:blipFill>
        <p:spPr>
          <a:xfrm>
            <a:off x="0" y="1"/>
            <a:ext cx="704850" cy="890588"/>
          </a:xfrm>
          <a:prstGeom prst="rect">
            <a:avLst/>
          </a:prstGeom>
        </p:spPr>
      </p:pic>
      <p:sp>
        <p:nvSpPr>
          <p:cNvPr id="1422" name="スライド番号プレースホルダー 4"/>
          <p:cNvSpPr>
            <a:spLocks noGrp="1"/>
          </p:cNvSpPr>
          <p:nvPr>
            <p:ph type="sldNum" sz="quarter" idx="12"/>
          </p:nvPr>
        </p:nvSpPr>
        <p:spPr>
          <a:xfrm>
            <a:off x="11772064" y="6550521"/>
            <a:ext cx="381836" cy="276999"/>
          </a:xfrm>
        </p:spPr>
        <p:txBody>
          <a:bodyPr wrap="none">
            <a:spAutoFit/>
          </a:bodyPr>
          <a:lstStyle>
            <a:lvl1pPr algn="ctr">
              <a:defRPr b="1">
                <a:solidFill>
                  <a:schemeClr val="bg1"/>
                </a:solidFill>
                <a:latin typeface="+mn-lt"/>
              </a:defRPr>
            </a:lvl1pPr>
          </a:lstStyle>
          <a:p>
            <a:fld id="{B6781840-E75B-4845-A159-D07FB78B25F2}" type="slidenum">
              <a:rPr lang="ja-JP" altLang="en-US" smtClean="0"/>
              <a:pPr/>
              <a:t>‹#›</a:t>
            </a:fld>
            <a:endParaRPr lang="ja-JP" altLang="en-US"/>
          </a:p>
        </p:txBody>
      </p:sp>
      <p:sp>
        <p:nvSpPr>
          <p:cNvPr id="1423" name="タイトル 1"/>
          <p:cNvSpPr>
            <a:spLocks noGrp="1"/>
          </p:cNvSpPr>
          <p:nvPr>
            <p:ph type="title"/>
          </p:nvPr>
        </p:nvSpPr>
        <p:spPr>
          <a:xfrm>
            <a:off x="485775" y="241260"/>
            <a:ext cx="3395481" cy="369332"/>
          </a:xfrm>
        </p:spPr>
        <p:txBody>
          <a:bodyPr wrap="none">
            <a:spAutoFit/>
          </a:bodyPr>
          <a:lstStyle>
            <a:lvl1pPr>
              <a:defRPr sz="2000" b="1">
                <a:solidFill>
                  <a:schemeClr val="bg1"/>
                </a:solidFill>
              </a:defRPr>
            </a:lvl1pPr>
          </a:lstStyle>
          <a:p>
            <a:r>
              <a:rPr kumimoji="1" lang="ja-JP" altLang="en-US" dirty="0"/>
              <a:t>マスター タイトルの書式設定</a:t>
            </a:r>
          </a:p>
        </p:txBody>
      </p:sp>
      <p:sp>
        <p:nvSpPr>
          <p:cNvPr id="1424" name="テキスト ボックス 9"/>
          <p:cNvSpPr txBox="1"/>
          <p:nvPr userDrawn="1"/>
        </p:nvSpPr>
        <p:spPr>
          <a:xfrm>
            <a:off x="9794569" y="201463"/>
            <a:ext cx="1132040" cy="253916"/>
          </a:xfrm>
          <a:prstGeom prst="rect">
            <a:avLst/>
          </a:prstGeom>
          <a:noFill/>
          <a:ln>
            <a:solidFill>
              <a:schemeClr val="bg1"/>
            </a:solid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i="0" u="none" strike="noStrike" kern="1200" cap="none" spc="150" normalizeH="0" baseline="0" noProof="0" dirty="0">
                <a:ln>
                  <a:noFill/>
                </a:ln>
                <a:solidFill>
                  <a:schemeClr val="bg1"/>
                </a:solidFill>
                <a:effectLst/>
                <a:uLnTx/>
                <a:uFillTx/>
                <a:latin typeface="Segoe UI"/>
                <a:ea typeface="游ゴシック"/>
                <a:cs typeface="Times New Roman" panose="02020603050405020304" pitchFamily="18" charset="0"/>
              </a:rPr>
              <a:t>Confidential</a:t>
            </a:r>
            <a:endParaRPr kumimoji="1" lang="ja-JP" altLang="en-US" sz="1000" i="0" u="none" strike="noStrike" kern="1200" cap="none" spc="150" normalizeH="0" baseline="0" noProof="0" dirty="0">
              <a:ln>
                <a:noFill/>
              </a:ln>
              <a:solidFill>
                <a:schemeClr val="bg1"/>
              </a:solidFill>
              <a:effectLst/>
              <a:uLnTx/>
              <a:uFillTx/>
              <a:latin typeface="Segoe UI"/>
              <a:ea typeface="游ゴシック"/>
              <a:cs typeface="+mn-cs"/>
            </a:endParaRPr>
          </a:p>
        </p:txBody>
      </p:sp>
      <p:grpSp>
        <p:nvGrpSpPr>
          <p:cNvPr id="1425" name="グループ化 10"/>
          <p:cNvGrpSpPr>
            <a:grpSpLocks noChangeAspect="1"/>
          </p:cNvGrpSpPr>
          <p:nvPr userDrawn="1"/>
        </p:nvGrpSpPr>
        <p:grpSpPr>
          <a:xfrm>
            <a:off x="11127160" y="201370"/>
            <a:ext cx="883865" cy="253916"/>
            <a:chOff x="2327275" y="2344738"/>
            <a:chExt cx="7537450" cy="2165350"/>
          </a:xfrm>
        </p:grpSpPr>
        <p:sp>
          <p:nvSpPr>
            <p:cNvPr id="1426" name="Freeform 5"/>
            <p:cNvSpPr/>
            <p:nvPr/>
          </p:nvSpPr>
          <p:spPr>
            <a:xfrm>
              <a:off x="5440363" y="3017838"/>
              <a:ext cx="282575" cy="817563"/>
            </a:xfrm>
            <a:custGeom>
              <a:avLst/>
              <a:gdLst>
                <a:gd name="T0" fmla="*/ 75 w 75"/>
                <a:gd name="T1" fmla="*/ 5 h 216"/>
                <a:gd name="T2" fmla="*/ 74 w 75"/>
                <a:gd name="T3" fmla="*/ 5 h 216"/>
                <a:gd name="T4" fmla="*/ 54 w 75"/>
                <a:gd name="T5" fmla="*/ 0 h 216"/>
                <a:gd name="T6" fmla="*/ 55 w 75"/>
                <a:gd name="T7" fmla="*/ 216 h 216"/>
                <a:gd name="T8" fmla="*/ 74 w 75"/>
                <a:gd name="T9" fmla="*/ 211 h 216"/>
                <a:gd name="T10" fmla="*/ 75 w 75"/>
                <a:gd name="T11" fmla="*/ 210 h 216"/>
                <a:gd name="T12" fmla="*/ 75 w 75"/>
                <a:gd name="T13" fmla="*/ 5 h 216"/>
              </a:gdLst>
              <a:ahLst/>
              <a:cxnLst>
                <a:cxn ang="0">
                  <a:pos x="T0" y="T1"/>
                </a:cxn>
                <a:cxn ang="0">
                  <a:pos x="T2" y="T3"/>
                </a:cxn>
                <a:cxn ang="0">
                  <a:pos x="T4" y="T5"/>
                </a:cxn>
                <a:cxn ang="0">
                  <a:pos x="T6" y="T7"/>
                </a:cxn>
                <a:cxn ang="0">
                  <a:pos x="T8" y="T9"/>
                </a:cxn>
                <a:cxn ang="0">
                  <a:pos x="T10" y="T11"/>
                </a:cxn>
                <a:cxn ang="0">
                  <a:pos x="T12" y="T13"/>
                </a:cxn>
              </a:cxnLst>
              <a:rect l="0" t="0" r="r" b="b"/>
              <a:pathLst>
                <a:path w="75" h="216">
                  <a:moveTo>
                    <a:pt x="75" y="5"/>
                  </a:moveTo>
                  <a:cubicBezTo>
                    <a:pt x="74" y="5"/>
                    <a:pt x="74" y="5"/>
                    <a:pt x="74" y="5"/>
                  </a:cubicBezTo>
                  <a:cubicBezTo>
                    <a:pt x="54" y="0"/>
                    <a:pt x="54" y="0"/>
                    <a:pt x="54" y="0"/>
                  </a:cubicBezTo>
                  <a:cubicBezTo>
                    <a:pt x="0" y="61"/>
                    <a:pt x="0" y="154"/>
                    <a:pt x="55" y="216"/>
                  </a:cubicBezTo>
                  <a:cubicBezTo>
                    <a:pt x="74" y="211"/>
                    <a:pt x="74" y="211"/>
                    <a:pt x="74" y="211"/>
                  </a:cubicBezTo>
                  <a:cubicBezTo>
                    <a:pt x="75" y="210"/>
                    <a:pt x="75" y="210"/>
                    <a:pt x="75" y="210"/>
                  </a:cubicBezTo>
                  <a:cubicBezTo>
                    <a:pt x="18" y="154"/>
                    <a:pt x="18" y="62"/>
                    <a:pt x="75" y="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7" name="Freeform 6"/>
            <p:cNvSpPr/>
            <p:nvPr/>
          </p:nvSpPr>
          <p:spPr>
            <a:xfrm>
              <a:off x="4678363" y="2814638"/>
              <a:ext cx="260350" cy="1225550"/>
            </a:xfrm>
            <a:custGeom>
              <a:avLst/>
              <a:gdLst>
                <a:gd name="T0" fmla="*/ 69 w 69"/>
                <a:gd name="T1" fmla="*/ 4 h 324"/>
                <a:gd name="T2" fmla="*/ 50 w 69"/>
                <a:gd name="T3" fmla="*/ 0 h 324"/>
                <a:gd name="T4" fmla="*/ 50 w 69"/>
                <a:gd name="T5" fmla="*/ 324 h 324"/>
                <a:gd name="T6" fmla="*/ 69 w 69"/>
                <a:gd name="T7" fmla="*/ 319 h 324"/>
                <a:gd name="T8" fmla="*/ 69 w 69"/>
                <a:gd name="T9" fmla="*/ 4 h 324"/>
              </a:gdLst>
              <a:ahLst/>
              <a:cxnLst>
                <a:cxn ang="0">
                  <a:pos x="T0" y="T1"/>
                </a:cxn>
                <a:cxn ang="0">
                  <a:pos x="T2" y="T3"/>
                </a:cxn>
                <a:cxn ang="0">
                  <a:pos x="T4" y="T5"/>
                </a:cxn>
                <a:cxn ang="0">
                  <a:pos x="T6" y="T7"/>
                </a:cxn>
                <a:cxn ang="0">
                  <a:pos x="T8" y="T9"/>
                </a:cxn>
              </a:cxnLst>
              <a:rect l="0" t="0" r="r" b="b"/>
              <a:pathLst>
                <a:path w="69" h="324">
                  <a:moveTo>
                    <a:pt x="69" y="4"/>
                  </a:moveTo>
                  <a:cubicBezTo>
                    <a:pt x="50" y="0"/>
                    <a:pt x="50" y="0"/>
                    <a:pt x="50" y="0"/>
                  </a:cubicBezTo>
                  <a:cubicBezTo>
                    <a:pt x="0" y="102"/>
                    <a:pt x="0" y="222"/>
                    <a:pt x="50" y="324"/>
                  </a:cubicBezTo>
                  <a:cubicBezTo>
                    <a:pt x="69" y="319"/>
                    <a:pt x="69" y="319"/>
                    <a:pt x="69" y="319"/>
                  </a:cubicBezTo>
                  <a:cubicBezTo>
                    <a:pt x="19" y="221"/>
                    <a:pt x="19" y="103"/>
                    <a:pt x="69" y="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8" name="Freeform 7"/>
            <p:cNvSpPr/>
            <p:nvPr/>
          </p:nvSpPr>
          <p:spPr>
            <a:xfrm>
              <a:off x="3797300" y="2587626"/>
              <a:ext cx="282575" cy="1679575"/>
            </a:xfrm>
            <a:custGeom>
              <a:avLst/>
              <a:gdLst>
                <a:gd name="T0" fmla="*/ 75 w 75"/>
                <a:gd name="T1" fmla="*/ 4 h 444"/>
                <a:gd name="T2" fmla="*/ 57 w 75"/>
                <a:gd name="T3" fmla="*/ 0 h 444"/>
                <a:gd name="T4" fmla="*/ 57 w 75"/>
                <a:gd name="T5" fmla="*/ 444 h 444"/>
                <a:gd name="T6" fmla="*/ 75 w 75"/>
                <a:gd name="T7" fmla="*/ 439 h 444"/>
                <a:gd name="T8" fmla="*/ 75 w 75"/>
                <a:gd name="T9" fmla="*/ 4 h 444"/>
              </a:gdLst>
              <a:ahLst/>
              <a:cxnLst>
                <a:cxn ang="0">
                  <a:pos x="T0" y="T1"/>
                </a:cxn>
                <a:cxn ang="0">
                  <a:pos x="T2" y="T3"/>
                </a:cxn>
                <a:cxn ang="0">
                  <a:pos x="T4" y="T5"/>
                </a:cxn>
                <a:cxn ang="0">
                  <a:pos x="T6" y="T7"/>
                </a:cxn>
                <a:cxn ang="0">
                  <a:pos x="T8" y="T9"/>
                </a:cxn>
              </a:cxnLst>
              <a:rect l="0" t="0" r="r" b="b"/>
              <a:pathLst>
                <a:path w="75" h="444">
                  <a:moveTo>
                    <a:pt x="75" y="4"/>
                  </a:moveTo>
                  <a:cubicBezTo>
                    <a:pt x="57" y="0"/>
                    <a:pt x="57" y="0"/>
                    <a:pt x="57" y="0"/>
                  </a:cubicBezTo>
                  <a:cubicBezTo>
                    <a:pt x="0" y="142"/>
                    <a:pt x="0" y="302"/>
                    <a:pt x="57" y="444"/>
                  </a:cubicBezTo>
                  <a:cubicBezTo>
                    <a:pt x="75" y="439"/>
                    <a:pt x="75" y="439"/>
                    <a:pt x="75" y="439"/>
                  </a:cubicBezTo>
                  <a:cubicBezTo>
                    <a:pt x="19" y="300"/>
                    <a:pt x="19" y="144"/>
                    <a:pt x="75" y="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9" name="Freeform 8"/>
            <p:cNvSpPr/>
            <p:nvPr/>
          </p:nvSpPr>
          <p:spPr>
            <a:xfrm>
              <a:off x="2911475" y="2344738"/>
              <a:ext cx="252413" cy="2165350"/>
            </a:xfrm>
            <a:custGeom>
              <a:avLst/>
              <a:gdLst>
                <a:gd name="T0" fmla="*/ 67 w 67"/>
                <a:gd name="T1" fmla="*/ 4 h 572"/>
                <a:gd name="T2" fmla="*/ 49 w 67"/>
                <a:gd name="T3" fmla="*/ 0 h 572"/>
                <a:gd name="T4" fmla="*/ 0 w 67"/>
                <a:gd name="T5" fmla="*/ 286 h 572"/>
                <a:gd name="T6" fmla="*/ 49 w 67"/>
                <a:gd name="T7" fmla="*/ 572 h 572"/>
                <a:gd name="T8" fmla="*/ 67 w 67"/>
                <a:gd name="T9" fmla="*/ 567 h 572"/>
                <a:gd name="T10" fmla="*/ 67 w 67"/>
                <a:gd name="T11" fmla="*/ 4 h 572"/>
              </a:gdLst>
              <a:ahLst/>
              <a:cxnLst>
                <a:cxn ang="0">
                  <a:pos x="T0" y="T1"/>
                </a:cxn>
                <a:cxn ang="0">
                  <a:pos x="T2" y="T3"/>
                </a:cxn>
                <a:cxn ang="0">
                  <a:pos x="T4" y="T5"/>
                </a:cxn>
                <a:cxn ang="0">
                  <a:pos x="T6" y="T7"/>
                </a:cxn>
                <a:cxn ang="0">
                  <a:pos x="T8" y="T9"/>
                </a:cxn>
                <a:cxn ang="0">
                  <a:pos x="T10" y="T11"/>
                </a:cxn>
              </a:cxnLst>
              <a:rect l="0" t="0" r="r" b="b"/>
              <a:pathLst>
                <a:path w="67" h="572">
                  <a:moveTo>
                    <a:pt x="67" y="4"/>
                  </a:moveTo>
                  <a:cubicBezTo>
                    <a:pt x="49" y="0"/>
                    <a:pt x="49" y="0"/>
                    <a:pt x="49" y="0"/>
                  </a:cubicBezTo>
                  <a:cubicBezTo>
                    <a:pt x="16" y="90"/>
                    <a:pt x="0" y="187"/>
                    <a:pt x="0" y="286"/>
                  </a:cubicBezTo>
                  <a:cubicBezTo>
                    <a:pt x="0" y="385"/>
                    <a:pt x="16" y="482"/>
                    <a:pt x="49" y="572"/>
                  </a:cubicBezTo>
                  <a:cubicBezTo>
                    <a:pt x="67" y="567"/>
                    <a:pt x="67" y="567"/>
                    <a:pt x="67" y="567"/>
                  </a:cubicBezTo>
                  <a:cubicBezTo>
                    <a:pt x="2" y="386"/>
                    <a:pt x="2" y="186"/>
                    <a:pt x="67" y="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0" name="Freeform 9"/>
            <p:cNvSpPr/>
            <p:nvPr/>
          </p:nvSpPr>
          <p:spPr>
            <a:xfrm>
              <a:off x="6496050" y="3017838"/>
              <a:ext cx="230188" cy="817563"/>
            </a:xfrm>
            <a:custGeom>
              <a:avLst/>
              <a:gdLst>
                <a:gd name="T0" fmla="*/ 20 w 61"/>
                <a:gd name="T1" fmla="*/ 0 h 216"/>
                <a:gd name="T2" fmla="*/ 0 w 61"/>
                <a:gd name="T3" fmla="*/ 5 h 216"/>
                <a:gd name="T4" fmla="*/ 0 w 61"/>
                <a:gd name="T5" fmla="*/ 5 h 216"/>
                <a:gd name="T6" fmla="*/ 42 w 61"/>
                <a:gd name="T7" fmla="*/ 108 h 216"/>
                <a:gd name="T8" fmla="*/ 0 w 61"/>
                <a:gd name="T9" fmla="*/ 210 h 216"/>
                <a:gd name="T10" fmla="*/ 0 w 61"/>
                <a:gd name="T11" fmla="*/ 211 h 216"/>
                <a:gd name="T12" fmla="*/ 20 w 61"/>
                <a:gd name="T13" fmla="*/ 216 h 216"/>
                <a:gd name="T14" fmla="*/ 60 w 61"/>
                <a:gd name="T15" fmla="*/ 108 h 216"/>
                <a:gd name="T16" fmla="*/ 20 w 61"/>
                <a:gd name="T1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6">
                  <a:moveTo>
                    <a:pt x="20" y="0"/>
                  </a:moveTo>
                  <a:cubicBezTo>
                    <a:pt x="0" y="5"/>
                    <a:pt x="0" y="5"/>
                    <a:pt x="0" y="5"/>
                  </a:cubicBezTo>
                  <a:cubicBezTo>
                    <a:pt x="0" y="5"/>
                    <a:pt x="0" y="5"/>
                    <a:pt x="0" y="5"/>
                  </a:cubicBezTo>
                  <a:cubicBezTo>
                    <a:pt x="27" y="33"/>
                    <a:pt x="42" y="69"/>
                    <a:pt x="42" y="108"/>
                  </a:cubicBezTo>
                  <a:cubicBezTo>
                    <a:pt x="42" y="147"/>
                    <a:pt x="27" y="183"/>
                    <a:pt x="0" y="210"/>
                  </a:cubicBezTo>
                  <a:cubicBezTo>
                    <a:pt x="0" y="211"/>
                    <a:pt x="0" y="211"/>
                    <a:pt x="0" y="211"/>
                  </a:cubicBezTo>
                  <a:cubicBezTo>
                    <a:pt x="20" y="216"/>
                    <a:pt x="20" y="216"/>
                    <a:pt x="20" y="216"/>
                  </a:cubicBezTo>
                  <a:cubicBezTo>
                    <a:pt x="46" y="186"/>
                    <a:pt x="61" y="148"/>
                    <a:pt x="60" y="108"/>
                  </a:cubicBezTo>
                  <a:cubicBezTo>
                    <a:pt x="60" y="68"/>
                    <a:pt x="46" y="30"/>
                    <a:pt x="2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1" name="Freeform 10"/>
            <p:cNvSpPr/>
            <p:nvPr/>
          </p:nvSpPr>
          <p:spPr>
            <a:xfrm>
              <a:off x="7280275" y="2814638"/>
              <a:ext cx="255588" cy="1225550"/>
            </a:xfrm>
            <a:custGeom>
              <a:avLst/>
              <a:gdLst>
                <a:gd name="T0" fmla="*/ 18 w 68"/>
                <a:gd name="T1" fmla="*/ 0 h 324"/>
                <a:gd name="T2" fmla="*/ 0 w 68"/>
                <a:gd name="T3" fmla="*/ 4 h 324"/>
                <a:gd name="T4" fmla="*/ 0 w 68"/>
                <a:gd name="T5" fmla="*/ 319 h 324"/>
                <a:gd name="T6" fmla="*/ 18 w 68"/>
                <a:gd name="T7" fmla="*/ 324 h 324"/>
                <a:gd name="T8" fmla="*/ 18 w 68"/>
                <a:gd name="T9" fmla="*/ 0 h 324"/>
              </a:gdLst>
              <a:ahLst/>
              <a:cxnLst>
                <a:cxn ang="0">
                  <a:pos x="T0" y="T1"/>
                </a:cxn>
                <a:cxn ang="0">
                  <a:pos x="T2" y="T3"/>
                </a:cxn>
                <a:cxn ang="0">
                  <a:pos x="T4" y="T5"/>
                </a:cxn>
                <a:cxn ang="0">
                  <a:pos x="T6" y="T7"/>
                </a:cxn>
                <a:cxn ang="0">
                  <a:pos x="T8" y="T9"/>
                </a:cxn>
              </a:cxnLst>
              <a:rect l="0" t="0" r="r" b="b"/>
              <a:pathLst>
                <a:path w="68" h="324">
                  <a:moveTo>
                    <a:pt x="18" y="0"/>
                  </a:moveTo>
                  <a:cubicBezTo>
                    <a:pt x="0" y="4"/>
                    <a:pt x="0" y="4"/>
                    <a:pt x="0" y="4"/>
                  </a:cubicBezTo>
                  <a:cubicBezTo>
                    <a:pt x="50" y="103"/>
                    <a:pt x="50" y="221"/>
                    <a:pt x="0" y="319"/>
                  </a:cubicBezTo>
                  <a:cubicBezTo>
                    <a:pt x="18" y="324"/>
                    <a:pt x="18" y="324"/>
                    <a:pt x="18" y="324"/>
                  </a:cubicBezTo>
                  <a:cubicBezTo>
                    <a:pt x="68" y="222"/>
                    <a:pt x="68" y="102"/>
                    <a:pt x="18"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2" name="Freeform 11"/>
            <p:cNvSpPr/>
            <p:nvPr/>
          </p:nvSpPr>
          <p:spPr>
            <a:xfrm>
              <a:off x="8135938" y="2587626"/>
              <a:ext cx="282575" cy="1679575"/>
            </a:xfrm>
            <a:custGeom>
              <a:avLst/>
              <a:gdLst>
                <a:gd name="T0" fmla="*/ 18 w 75"/>
                <a:gd name="T1" fmla="*/ 0 h 444"/>
                <a:gd name="T2" fmla="*/ 0 w 75"/>
                <a:gd name="T3" fmla="*/ 4 h 444"/>
                <a:gd name="T4" fmla="*/ 0 w 75"/>
                <a:gd name="T5" fmla="*/ 439 h 444"/>
                <a:gd name="T6" fmla="*/ 18 w 75"/>
                <a:gd name="T7" fmla="*/ 444 h 444"/>
                <a:gd name="T8" fmla="*/ 18 w 75"/>
                <a:gd name="T9" fmla="*/ 0 h 444"/>
              </a:gdLst>
              <a:ahLst/>
              <a:cxnLst>
                <a:cxn ang="0">
                  <a:pos x="T0" y="T1"/>
                </a:cxn>
                <a:cxn ang="0">
                  <a:pos x="T2" y="T3"/>
                </a:cxn>
                <a:cxn ang="0">
                  <a:pos x="T4" y="T5"/>
                </a:cxn>
                <a:cxn ang="0">
                  <a:pos x="T6" y="T7"/>
                </a:cxn>
                <a:cxn ang="0">
                  <a:pos x="T8" y="T9"/>
                </a:cxn>
              </a:cxnLst>
              <a:rect l="0" t="0" r="r" b="b"/>
              <a:pathLst>
                <a:path w="75" h="444">
                  <a:moveTo>
                    <a:pt x="18" y="0"/>
                  </a:moveTo>
                  <a:cubicBezTo>
                    <a:pt x="0" y="4"/>
                    <a:pt x="0" y="4"/>
                    <a:pt x="0" y="4"/>
                  </a:cubicBezTo>
                  <a:cubicBezTo>
                    <a:pt x="56" y="144"/>
                    <a:pt x="56" y="300"/>
                    <a:pt x="0" y="439"/>
                  </a:cubicBezTo>
                  <a:cubicBezTo>
                    <a:pt x="18" y="444"/>
                    <a:pt x="18" y="444"/>
                    <a:pt x="18" y="444"/>
                  </a:cubicBezTo>
                  <a:cubicBezTo>
                    <a:pt x="75" y="302"/>
                    <a:pt x="75" y="142"/>
                    <a:pt x="18"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3" name="Freeform 12"/>
            <p:cNvSpPr/>
            <p:nvPr/>
          </p:nvSpPr>
          <p:spPr>
            <a:xfrm>
              <a:off x="9051925" y="2344738"/>
              <a:ext cx="255588" cy="2165350"/>
            </a:xfrm>
            <a:custGeom>
              <a:avLst/>
              <a:gdLst>
                <a:gd name="T0" fmla="*/ 18 w 68"/>
                <a:gd name="T1" fmla="*/ 0 h 572"/>
                <a:gd name="T2" fmla="*/ 0 w 68"/>
                <a:gd name="T3" fmla="*/ 4 h 572"/>
                <a:gd name="T4" fmla="*/ 0 w 68"/>
                <a:gd name="T5" fmla="*/ 567 h 572"/>
                <a:gd name="T6" fmla="*/ 18 w 68"/>
                <a:gd name="T7" fmla="*/ 572 h 572"/>
                <a:gd name="T8" fmla="*/ 68 w 68"/>
                <a:gd name="T9" fmla="*/ 286 h 572"/>
                <a:gd name="T10" fmla="*/ 18 w 68"/>
                <a:gd name="T11" fmla="*/ 0 h 572"/>
              </a:gdLst>
              <a:ahLst/>
              <a:cxnLst>
                <a:cxn ang="0">
                  <a:pos x="T0" y="T1"/>
                </a:cxn>
                <a:cxn ang="0">
                  <a:pos x="T2" y="T3"/>
                </a:cxn>
                <a:cxn ang="0">
                  <a:pos x="T4" y="T5"/>
                </a:cxn>
                <a:cxn ang="0">
                  <a:pos x="T6" y="T7"/>
                </a:cxn>
                <a:cxn ang="0">
                  <a:pos x="T8" y="T9"/>
                </a:cxn>
                <a:cxn ang="0">
                  <a:pos x="T10" y="T11"/>
                </a:cxn>
              </a:cxnLst>
              <a:rect l="0" t="0" r="r" b="b"/>
              <a:pathLst>
                <a:path w="68" h="572">
                  <a:moveTo>
                    <a:pt x="18" y="0"/>
                  </a:moveTo>
                  <a:cubicBezTo>
                    <a:pt x="0" y="4"/>
                    <a:pt x="0" y="4"/>
                    <a:pt x="0" y="4"/>
                  </a:cubicBezTo>
                  <a:cubicBezTo>
                    <a:pt x="65" y="186"/>
                    <a:pt x="65" y="386"/>
                    <a:pt x="0" y="567"/>
                  </a:cubicBezTo>
                  <a:cubicBezTo>
                    <a:pt x="18" y="572"/>
                    <a:pt x="18" y="572"/>
                    <a:pt x="18" y="572"/>
                  </a:cubicBezTo>
                  <a:cubicBezTo>
                    <a:pt x="51" y="482"/>
                    <a:pt x="68" y="385"/>
                    <a:pt x="68" y="286"/>
                  </a:cubicBezTo>
                  <a:cubicBezTo>
                    <a:pt x="68" y="187"/>
                    <a:pt x="51" y="90"/>
                    <a:pt x="18"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4" name="Freeform 13"/>
            <p:cNvSpPr>
              <a:spLocks noEditPoints="1"/>
            </p:cNvSpPr>
            <p:nvPr/>
          </p:nvSpPr>
          <p:spPr>
            <a:xfrm>
              <a:off x="5821363" y="3132138"/>
              <a:ext cx="576263" cy="585788"/>
            </a:xfrm>
            <a:custGeom>
              <a:avLst/>
              <a:gdLst>
                <a:gd name="T0" fmla="*/ 61 w 153"/>
                <a:gd name="T1" fmla="*/ 59 h 155"/>
                <a:gd name="T2" fmla="*/ 74 w 153"/>
                <a:gd name="T3" fmla="*/ 40 h 155"/>
                <a:gd name="T4" fmla="*/ 89 w 153"/>
                <a:gd name="T5" fmla="*/ 59 h 155"/>
                <a:gd name="T6" fmla="*/ 61 w 153"/>
                <a:gd name="T7" fmla="*/ 59 h 155"/>
                <a:gd name="T8" fmla="*/ 150 w 153"/>
                <a:gd name="T9" fmla="*/ 90 h 155"/>
                <a:gd name="T10" fmla="*/ 73 w 153"/>
                <a:gd name="T11" fmla="*/ 0 h 155"/>
                <a:gd name="T12" fmla="*/ 0 w 153"/>
                <a:gd name="T13" fmla="*/ 80 h 155"/>
                <a:gd name="T14" fmla="*/ 76 w 153"/>
                <a:gd name="T15" fmla="*/ 155 h 155"/>
                <a:gd name="T16" fmla="*/ 147 w 153"/>
                <a:gd name="T17" fmla="*/ 103 h 155"/>
                <a:gd name="T18" fmla="*/ 88 w 153"/>
                <a:gd name="T19" fmla="*/ 103 h 155"/>
                <a:gd name="T20" fmla="*/ 75 w 153"/>
                <a:gd name="T21" fmla="*/ 115 h 155"/>
                <a:gd name="T22" fmla="*/ 61 w 153"/>
                <a:gd name="T23" fmla="*/ 90 h 155"/>
                <a:gd name="T24" fmla="*/ 150 w 153"/>
                <a:gd name="T25" fmla="*/ 9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55">
                  <a:moveTo>
                    <a:pt x="61" y="59"/>
                  </a:moveTo>
                  <a:cubicBezTo>
                    <a:pt x="61" y="49"/>
                    <a:pt x="65" y="40"/>
                    <a:pt x="74" y="40"/>
                  </a:cubicBezTo>
                  <a:cubicBezTo>
                    <a:pt x="83" y="40"/>
                    <a:pt x="89" y="49"/>
                    <a:pt x="89" y="59"/>
                  </a:cubicBezTo>
                  <a:lnTo>
                    <a:pt x="61" y="59"/>
                  </a:lnTo>
                  <a:close/>
                  <a:moveTo>
                    <a:pt x="150" y="90"/>
                  </a:moveTo>
                  <a:cubicBezTo>
                    <a:pt x="153" y="34"/>
                    <a:pt x="118" y="0"/>
                    <a:pt x="73" y="0"/>
                  </a:cubicBezTo>
                  <a:cubicBezTo>
                    <a:pt x="32" y="0"/>
                    <a:pt x="0" y="31"/>
                    <a:pt x="0" y="80"/>
                  </a:cubicBezTo>
                  <a:cubicBezTo>
                    <a:pt x="0" y="131"/>
                    <a:pt x="36" y="155"/>
                    <a:pt x="76" y="155"/>
                  </a:cubicBezTo>
                  <a:cubicBezTo>
                    <a:pt x="105" y="155"/>
                    <a:pt x="139" y="138"/>
                    <a:pt x="147" y="103"/>
                  </a:cubicBezTo>
                  <a:cubicBezTo>
                    <a:pt x="88" y="103"/>
                    <a:pt x="88" y="103"/>
                    <a:pt x="88" y="103"/>
                  </a:cubicBezTo>
                  <a:cubicBezTo>
                    <a:pt x="86" y="110"/>
                    <a:pt x="82" y="115"/>
                    <a:pt x="75" y="115"/>
                  </a:cubicBezTo>
                  <a:cubicBezTo>
                    <a:pt x="62" y="115"/>
                    <a:pt x="61" y="102"/>
                    <a:pt x="61" y="90"/>
                  </a:cubicBezTo>
                  <a:lnTo>
                    <a:pt x="150" y="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5" name="Freeform 14"/>
            <p:cNvSpPr/>
            <p:nvPr/>
          </p:nvSpPr>
          <p:spPr>
            <a:xfrm>
              <a:off x="2327275" y="3132138"/>
              <a:ext cx="436563" cy="585788"/>
            </a:xfrm>
            <a:custGeom>
              <a:avLst/>
              <a:gdLst>
                <a:gd name="T0" fmla="*/ 116 w 116"/>
                <a:gd name="T1" fmla="*/ 63 h 155"/>
                <a:gd name="T2" fmla="*/ 84 w 116"/>
                <a:gd name="T3" fmla="*/ 48 h 155"/>
                <a:gd name="T4" fmla="*/ 55 w 116"/>
                <a:gd name="T5" fmla="*/ 78 h 155"/>
                <a:gd name="T6" fmla="*/ 85 w 116"/>
                <a:gd name="T7" fmla="*/ 107 h 155"/>
                <a:gd name="T8" fmla="*/ 116 w 116"/>
                <a:gd name="T9" fmla="*/ 93 h 155"/>
                <a:gd name="T10" fmla="*/ 115 w 116"/>
                <a:gd name="T11" fmla="*/ 149 h 155"/>
                <a:gd name="T12" fmla="*/ 76 w 116"/>
                <a:gd name="T13" fmla="*/ 155 h 155"/>
                <a:gd name="T14" fmla="*/ 0 w 116"/>
                <a:gd name="T15" fmla="*/ 79 h 155"/>
                <a:gd name="T16" fmla="*/ 78 w 116"/>
                <a:gd name="T17" fmla="*/ 0 h 155"/>
                <a:gd name="T18" fmla="*/ 115 w 116"/>
                <a:gd name="T19" fmla="*/ 6 h 155"/>
                <a:gd name="T20" fmla="*/ 116 w 116"/>
                <a:gd name="T21" fmla="*/ 6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5">
                  <a:moveTo>
                    <a:pt x="116" y="63"/>
                  </a:moveTo>
                  <a:cubicBezTo>
                    <a:pt x="108" y="55"/>
                    <a:pt x="97" y="48"/>
                    <a:pt x="84" y="48"/>
                  </a:cubicBezTo>
                  <a:cubicBezTo>
                    <a:pt x="68" y="48"/>
                    <a:pt x="55" y="61"/>
                    <a:pt x="55" y="78"/>
                  </a:cubicBezTo>
                  <a:cubicBezTo>
                    <a:pt x="55" y="94"/>
                    <a:pt x="69" y="107"/>
                    <a:pt x="85" y="107"/>
                  </a:cubicBezTo>
                  <a:cubicBezTo>
                    <a:pt x="98" y="107"/>
                    <a:pt x="108" y="101"/>
                    <a:pt x="116" y="93"/>
                  </a:cubicBezTo>
                  <a:cubicBezTo>
                    <a:pt x="115" y="149"/>
                    <a:pt x="115" y="149"/>
                    <a:pt x="115" y="149"/>
                  </a:cubicBezTo>
                  <a:cubicBezTo>
                    <a:pt x="106" y="153"/>
                    <a:pt x="86" y="155"/>
                    <a:pt x="76" y="155"/>
                  </a:cubicBezTo>
                  <a:cubicBezTo>
                    <a:pt x="33" y="155"/>
                    <a:pt x="0" y="122"/>
                    <a:pt x="0" y="79"/>
                  </a:cubicBezTo>
                  <a:cubicBezTo>
                    <a:pt x="0" y="35"/>
                    <a:pt x="34" y="0"/>
                    <a:pt x="78" y="0"/>
                  </a:cubicBezTo>
                  <a:cubicBezTo>
                    <a:pt x="91" y="0"/>
                    <a:pt x="103" y="2"/>
                    <a:pt x="115" y="6"/>
                  </a:cubicBezTo>
                  <a:lnTo>
                    <a:pt x="116" y="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6" name="Freeform 15"/>
            <p:cNvSpPr>
              <a:spLocks noEditPoints="1"/>
            </p:cNvSpPr>
            <p:nvPr/>
          </p:nvSpPr>
          <p:spPr>
            <a:xfrm>
              <a:off x="3117850" y="3143251"/>
              <a:ext cx="625475" cy="568325"/>
            </a:xfrm>
            <a:custGeom>
              <a:avLst/>
              <a:gdLst>
                <a:gd name="T0" fmla="*/ 72 w 166"/>
                <a:gd name="T1" fmla="*/ 95 h 150"/>
                <a:gd name="T2" fmla="*/ 82 w 166"/>
                <a:gd name="T3" fmla="*/ 50 h 150"/>
                <a:gd name="T4" fmla="*/ 84 w 166"/>
                <a:gd name="T5" fmla="*/ 50 h 150"/>
                <a:gd name="T6" fmla="*/ 87 w 166"/>
                <a:gd name="T7" fmla="*/ 69 h 150"/>
                <a:gd name="T8" fmla="*/ 94 w 166"/>
                <a:gd name="T9" fmla="*/ 95 h 150"/>
                <a:gd name="T10" fmla="*/ 72 w 166"/>
                <a:gd name="T11" fmla="*/ 95 h 150"/>
                <a:gd name="T12" fmla="*/ 62 w 166"/>
                <a:gd name="T13" fmla="*/ 131 h 150"/>
                <a:gd name="T14" fmla="*/ 103 w 166"/>
                <a:gd name="T15" fmla="*/ 131 h 150"/>
                <a:gd name="T16" fmla="*/ 108 w 166"/>
                <a:gd name="T17" fmla="*/ 150 h 150"/>
                <a:gd name="T18" fmla="*/ 166 w 166"/>
                <a:gd name="T19" fmla="*/ 150 h 150"/>
                <a:gd name="T20" fmla="*/ 112 w 166"/>
                <a:gd name="T21" fmla="*/ 0 h 150"/>
                <a:gd name="T22" fmla="*/ 52 w 166"/>
                <a:gd name="T23" fmla="*/ 0 h 150"/>
                <a:gd name="T24" fmla="*/ 0 w 166"/>
                <a:gd name="T25" fmla="*/ 150 h 150"/>
                <a:gd name="T26" fmla="*/ 58 w 166"/>
                <a:gd name="T27" fmla="*/ 150 h 150"/>
                <a:gd name="T28" fmla="*/ 62 w 166"/>
                <a:gd name="T29" fmla="*/ 1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50">
                  <a:moveTo>
                    <a:pt x="72" y="95"/>
                  </a:moveTo>
                  <a:cubicBezTo>
                    <a:pt x="82" y="50"/>
                    <a:pt x="82" y="50"/>
                    <a:pt x="82" y="50"/>
                  </a:cubicBezTo>
                  <a:cubicBezTo>
                    <a:pt x="84" y="50"/>
                    <a:pt x="84" y="50"/>
                    <a:pt x="84" y="50"/>
                  </a:cubicBezTo>
                  <a:cubicBezTo>
                    <a:pt x="85" y="56"/>
                    <a:pt x="86" y="62"/>
                    <a:pt x="87" y="69"/>
                  </a:cubicBezTo>
                  <a:cubicBezTo>
                    <a:pt x="94" y="95"/>
                    <a:pt x="94" y="95"/>
                    <a:pt x="94" y="95"/>
                  </a:cubicBezTo>
                  <a:lnTo>
                    <a:pt x="72" y="95"/>
                  </a:lnTo>
                  <a:close/>
                  <a:moveTo>
                    <a:pt x="62" y="131"/>
                  </a:moveTo>
                  <a:cubicBezTo>
                    <a:pt x="103" y="131"/>
                    <a:pt x="103" y="131"/>
                    <a:pt x="103" y="131"/>
                  </a:cubicBezTo>
                  <a:cubicBezTo>
                    <a:pt x="108" y="150"/>
                    <a:pt x="108" y="150"/>
                    <a:pt x="108" y="150"/>
                  </a:cubicBezTo>
                  <a:cubicBezTo>
                    <a:pt x="166" y="150"/>
                    <a:pt x="166" y="150"/>
                    <a:pt x="166" y="150"/>
                  </a:cubicBezTo>
                  <a:cubicBezTo>
                    <a:pt x="112" y="0"/>
                    <a:pt x="112" y="0"/>
                    <a:pt x="112" y="0"/>
                  </a:cubicBezTo>
                  <a:cubicBezTo>
                    <a:pt x="52" y="0"/>
                    <a:pt x="52" y="0"/>
                    <a:pt x="52" y="0"/>
                  </a:cubicBezTo>
                  <a:cubicBezTo>
                    <a:pt x="0" y="150"/>
                    <a:pt x="0" y="150"/>
                    <a:pt x="0" y="150"/>
                  </a:cubicBezTo>
                  <a:cubicBezTo>
                    <a:pt x="58" y="150"/>
                    <a:pt x="58" y="150"/>
                    <a:pt x="58" y="150"/>
                  </a:cubicBezTo>
                  <a:lnTo>
                    <a:pt x="62" y="1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7" name="Freeform 16"/>
            <p:cNvSpPr>
              <a:spLocks noEditPoints="1"/>
            </p:cNvSpPr>
            <p:nvPr/>
          </p:nvSpPr>
          <p:spPr>
            <a:xfrm>
              <a:off x="4105275" y="3143251"/>
              <a:ext cx="487363" cy="568325"/>
            </a:xfrm>
            <a:custGeom>
              <a:avLst/>
              <a:gdLst>
                <a:gd name="T0" fmla="*/ 51 w 129"/>
                <a:gd name="T1" fmla="*/ 57 h 150"/>
                <a:gd name="T2" fmla="*/ 51 w 129"/>
                <a:gd name="T3" fmla="*/ 36 h 150"/>
                <a:gd name="T4" fmla="*/ 54 w 129"/>
                <a:gd name="T5" fmla="*/ 36 h 150"/>
                <a:gd name="T6" fmla="*/ 72 w 129"/>
                <a:gd name="T7" fmla="*/ 46 h 150"/>
                <a:gd name="T8" fmla="*/ 55 w 129"/>
                <a:gd name="T9" fmla="*/ 57 h 150"/>
                <a:gd name="T10" fmla="*/ 51 w 129"/>
                <a:gd name="T11" fmla="*/ 57 h 150"/>
                <a:gd name="T12" fmla="*/ 0 w 129"/>
                <a:gd name="T13" fmla="*/ 150 h 150"/>
                <a:gd name="T14" fmla="*/ 74 w 129"/>
                <a:gd name="T15" fmla="*/ 150 h 150"/>
                <a:gd name="T16" fmla="*/ 129 w 129"/>
                <a:gd name="T17" fmla="*/ 108 h 150"/>
                <a:gd name="T18" fmla="*/ 102 w 129"/>
                <a:gd name="T19" fmla="*/ 73 h 150"/>
                <a:gd name="T20" fmla="*/ 102 w 129"/>
                <a:gd name="T21" fmla="*/ 71 h 150"/>
                <a:gd name="T22" fmla="*/ 122 w 129"/>
                <a:gd name="T23" fmla="*/ 41 h 150"/>
                <a:gd name="T24" fmla="*/ 63 w 129"/>
                <a:gd name="T25" fmla="*/ 0 h 150"/>
                <a:gd name="T26" fmla="*/ 0 w 129"/>
                <a:gd name="T27" fmla="*/ 0 h 150"/>
                <a:gd name="T28" fmla="*/ 0 w 129"/>
                <a:gd name="T29" fmla="*/ 150 h 150"/>
                <a:gd name="T30" fmla="*/ 51 w 129"/>
                <a:gd name="T31" fmla="*/ 89 h 150"/>
                <a:gd name="T32" fmla="*/ 56 w 129"/>
                <a:gd name="T33" fmla="*/ 89 h 150"/>
                <a:gd name="T34" fmla="*/ 79 w 129"/>
                <a:gd name="T35" fmla="*/ 101 h 150"/>
                <a:gd name="T36" fmla="*/ 57 w 129"/>
                <a:gd name="T37" fmla="*/ 114 h 150"/>
                <a:gd name="T38" fmla="*/ 51 w 129"/>
                <a:gd name="T39" fmla="*/ 114 h 150"/>
                <a:gd name="T40" fmla="*/ 51 w 129"/>
                <a:gd name="T41" fmla="*/ 8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150">
                  <a:moveTo>
                    <a:pt x="51" y="57"/>
                  </a:moveTo>
                  <a:cubicBezTo>
                    <a:pt x="51" y="36"/>
                    <a:pt x="51" y="36"/>
                    <a:pt x="51" y="36"/>
                  </a:cubicBezTo>
                  <a:cubicBezTo>
                    <a:pt x="54" y="36"/>
                    <a:pt x="54" y="36"/>
                    <a:pt x="54" y="36"/>
                  </a:cubicBezTo>
                  <a:cubicBezTo>
                    <a:pt x="62" y="36"/>
                    <a:pt x="72" y="35"/>
                    <a:pt x="72" y="46"/>
                  </a:cubicBezTo>
                  <a:cubicBezTo>
                    <a:pt x="72" y="57"/>
                    <a:pt x="63" y="57"/>
                    <a:pt x="55" y="57"/>
                  </a:cubicBezTo>
                  <a:lnTo>
                    <a:pt x="51" y="57"/>
                  </a:lnTo>
                  <a:close/>
                  <a:moveTo>
                    <a:pt x="0" y="150"/>
                  </a:moveTo>
                  <a:cubicBezTo>
                    <a:pt x="74" y="150"/>
                    <a:pt x="74" y="150"/>
                    <a:pt x="74" y="150"/>
                  </a:cubicBezTo>
                  <a:cubicBezTo>
                    <a:pt x="100" y="150"/>
                    <a:pt x="129" y="139"/>
                    <a:pt x="129" y="108"/>
                  </a:cubicBezTo>
                  <a:cubicBezTo>
                    <a:pt x="129" y="90"/>
                    <a:pt x="119" y="78"/>
                    <a:pt x="102" y="73"/>
                  </a:cubicBezTo>
                  <a:cubicBezTo>
                    <a:pt x="102" y="71"/>
                    <a:pt x="102" y="71"/>
                    <a:pt x="102" y="71"/>
                  </a:cubicBezTo>
                  <a:cubicBezTo>
                    <a:pt x="116" y="67"/>
                    <a:pt x="122" y="54"/>
                    <a:pt x="122" y="41"/>
                  </a:cubicBezTo>
                  <a:cubicBezTo>
                    <a:pt x="122" y="7"/>
                    <a:pt x="92" y="0"/>
                    <a:pt x="63" y="0"/>
                  </a:cubicBezTo>
                  <a:cubicBezTo>
                    <a:pt x="0" y="0"/>
                    <a:pt x="0" y="0"/>
                    <a:pt x="0" y="0"/>
                  </a:cubicBezTo>
                  <a:lnTo>
                    <a:pt x="0" y="150"/>
                  </a:lnTo>
                  <a:close/>
                  <a:moveTo>
                    <a:pt x="51" y="89"/>
                  </a:moveTo>
                  <a:cubicBezTo>
                    <a:pt x="56" y="89"/>
                    <a:pt x="56" y="89"/>
                    <a:pt x="56" y="89"/>
                  </a:cubicBezTo>
                  <a:cubicBezTo>
                    <a:pt x="65" y="89"/>
                    <a:pt x="79" y="89"/>
                    <a:pt x="79" y="101"/>
                  </a:cubicBezTo>
                  <a:cubicBezTo>
                    <a:pt x="79" y="114"/>
                    <a:pt x="66" y="114"/>
                    <a:pt x="57" y="114"/>
                  </a:cubicBezTo>
                  <a:cubicBezTo>
                    <a:pt x="51" y="114"/>
                    <a:pt x="51" y="114"/>
                    <a:pt x="51" y="114"/>
                  </a:cubicBezTo>
                  <a:lnTo>
                    <a:pt x="51" y="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8" name="Freeform 17"/>
            <p:cNvSpPr/>
            <p:nvPr/>
          </p:nvSpPr>
          <p:spPr>
            <a:xfrm>
              <a:off x="4991100" y="3143251"/>
              <a:ext cx="381000" cy="568325"/>
            </a:xfrm>
            <a:custGeom>
              <a:avLst/>
              <a:gdLst>
                <a:gd name="T0" fmla="*/ 0 w 240"/>
                <a:gd name="T1" fmla="*/ 0 h 358"/>
                <a:gd name="T2" fmla="*/ 131 w 240"/>
                <a:gd name="T3" fmla="*/ 0 h 358"/>
                <a:gd name="T4" fmla="*/ 131 w 240"/>
                <a:gd name="T5" fmla="*/ 241 h 358"/>
                <a:gd name="T6" fmla="*/ 240 w 240"/>
                <a:gd name="T7" fmla="*/ 241 h 358"/>
                <a:gd name="T8" fmla="*/ 240 w 240"/>
                <a:gd name="T9" fmla="*/ 358 h 358"/>
                <a:gd name="T10" fmla="*/ 0 w 240"/>
                <a:gd name="T11" fmla="*/ 358 h 358"/>
                <a:gd name="T12" fmla="*/ 0 w 240"/>
                <a:gd name="T13" fmla="*/ 0 h 358"/>
              </a:gdLst>
              <a:ahLst/>
              <a:cxnLst>
                <a:cxn ang="0">
                  <a:pos x="T0" y="T1"/>
                </a:cxn>
                <a:cxn ang="0">
                  <a:pos x="T2" y="T3"/>
                </a:cxn>
                <a:cxn ang="0">
                  <a:pos x="T4" y="T5"/>
                </a:cxn>
                <a:cxn ang="0">
                  <a:pos x="T6" y="T7"/>
                </a:cxn>
                <a:cxn ang="0">
                  <a:pos x="T8" y="T9"/>
                </a:cxn>
                <a:cxn ang="0">
                  <a:pos x="T10" y="T11"/>
                </a:cxn>
                <a:cxn ang="0">
                  <a:pos x="T12" y="T13"/>
                </a:cxn>
              </a:cxnLst>
              <a:rect l="0" t="0" r="r" b="b"/>
              <a:pathLst>
                <a:path w="240" h="358">
                  <a:moveTo>
                    <a:pt x="0" y="0"/>
                  </a:moveTo>
                  <a:lnTo>
                    <a:pt x="131" y="0"/>
                  </a:lnTo>
                  <a:lnTo>
                    <a:pt x="131" y="241"/>
                  </a:lnTo>
                  <a:lnTo>
                    <a:pt x="240" y="241"/>
                  </a:lnTo>
                  <a:lnTo>
                    <a:pt x="240" y="358"/>
                  </a:lnTo>
                  <a:lnTo>
                    <a:pt x="0" y="358"/>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9" name="Freeform 18"/>
            <p:cNvSpPr/>
            <p:nvPr/>
          </p:nvSpPr>
          <p:spPr>
            <a:xfrm>
              <a:off x="6823075" y="3132138"/>
              <a:ext cx="438150" cy="585788"/>
            </a:xfrm>
            <a:custGeom>
              <a:avLst/>
              <a:gdLst>
                <a:gd name="T0" fmla="*/ 116 w 116"/>
                <a:gd name="T1" fmla="*/ 63 h 155"/>
                <a:gd name="T2" fmla="*/ 84 w 116"/>
                <a:gd name="T3" fmla="*/ 48 h 155"/>
                <a:gd name="T4" fmla="*/ 54 w 116"/>
                <a:gd name="T5" fmla="*/ 78 h 155"/>
                <a:gd name="T6" fmla="*/ 85 w 116"/>
                <a:gd name="T7" fmla="*/ 107 h 155"/>
                <a:gd name="T8" fmla="*/ 116 w 116"/>
                <a:gd name="T9" fmla="*/ 93 h 155"/>
                <a:gd name="T10" fmla="*/ 115 w 116"/>
                <a:gd name="T11" fmla="*/ 149 h 155"/>
                <a:gd name="T12" fmla="*/ 76 w 116"/>
                <a:gd name="T13" fmla="*/ 155 h 155"/>
                <a:gd name="T14" fmla="*/ 0 w 116"/>
                <a:gd name="T15" fmla="*/ 79 h 155"/>
                <a:gd name="T16" fmla="*/ 78 w 116"/>
                <a:gd name="T17" fmla="*/ 0 h 155"/>
                <a:gd name="T18" fmla="*/ 115 w 116"/>
                <a:gd name="T19" fmla="*/ 6 h 155"/>
                <a:gd name="T20" fmla="*/ 116 w 116"/>
                <a:gd name="T21" fmla="*/ 6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5">
                  <a:moveTo>
                    <a:pt x="116" y="63"/>
                  </a:moveTo>
                  <a:cubicBezTo>
                    <a:pt x="107" y="55"/>
                    <a:pt x="96" y="48"/>
                    <a:pt x="84" y="48"/>
                  </a:cubicBezTo>
                  <a:cubicBezTo>
                    <a:pt x="68" y="48"/>
                    <a:pt x="54" y="61"/>
                    <a:pt x="54" y="78"/>
                  </a:cubicBezTo>
                  <a:cubicBezTo>
                    <a:pt x="54" y="94"/>
                    <a:pt x="69" y="107"/>
                    <a:pt x="85" y="107"/>
                  </a:cubicBezTo>
                  <a:cubicBezTo>
                    <a:pt x="97" y="107"/>
                    <a:pt x="107" y="101"/>
                    <a:pt x="116" y="93"/>
                  </a:cubicBezTo>
                  <a:cubicBezTo>
                    <a:pt x="115" y="149"/>
                    <a:pt x="115" y="149"/>
                    <a:pt x="115" y="149"/>
                  </a:cubicBezTo>
                  <a:cubicBezTo>
                    <a:pt x="106" y="153"/>
                    <a:pt x="85" y="155"/>
                    <a:pt x="76" y="155"/>
                  </a:cubicBezTo>
                  <a:cubicBezTo>
                    <a:pt x="33" y="155"/>
                    <a:pt x="0" y="122"/>
                    <a:pt x="0" y="79"/>
                  </a:cubicBezTo>
                  <a:cubicBezTo>
                    <a:pt x="0" y="35"/>
                    <a:pt x="34" y="0"/>
                    <a:pt x="78" y="0"/>
                  </a:cubicBezTo>
                  <a:cubicBezTo>
                    <a:pt x="90" y="0"/>
                    <a:pt x="103" y="2"/>
                    <a:pt x="115" y="6"/>
                  </a:cubicBezTo>
                  <a:lnTo>
                    <a:pt x="116" y="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0" name="Freeform 19"/>
            <p:cNvSpPr>
              <a:spLocks noEditPoints="1"/>
            </p:cNvSpPr>
            <p:nvPr/>
          </p:nvSpPr>
          <p:spPr>
            <a:xfrm>
              <a:off x="7566025" y="3143251"/>
              <a:ext cx="625475" cy="568325"/>
            </a:xfrm>
            <a:custGeom>
              <a:avLst/>
              <a:gdLst>
                <a:gd name="T0" fmla="*/ 72 w 166"/>
                <a:gd name="T1" fmla="*/ 95 h 150"/>
                <a:gd name="T2" fmla="*/ 82 w 166"/>
                <a:gd name="T3" fmla="*/ 50 h 150"/>
                <a:gd name="T4" fmla="*/ 84 w 166"/>
                <a:gd name="T5" fmla="*/ 50 h 150"/>
                <a:gd name="T6" fmla="*/ 88 w 166"/>
                <a:gd name="T7" fmla="*/ 69 h 150"/>
                <a:gd name="T8" fmla="*/ 94 w 166"/>
                <a:gd name="T9" fmla="*/ 95 h 150"/>
                <a:gd name="T10" fmla="*/ 72 w 166"/>
                <a:gd name="T11" fmla="*/ 95 h 150"/>
                <a:gd name="T12" fmla="*/ 62 w 166"/>
                <a:gd name="T13" fmla="*/ 131 h 150"/>
                <a:gd name="T14" fmla="*/ 103 w 166"/>
                <a:gd name="T15" fmla="*/ 131 h 150"/>
                <a:gd name="T16" fmla="*/ 108 w 166"/>
                <a:gd name="T17" fmla="*/ 150 h 150"/>
                <a:gd name="T18" fmla="*/ 166 w 166"/>
                <a:gd name="T19" fmla="*/ 150 h 150"/>
                <a:gd name="T20" fmla="*/ 113 w 166"/>
                <a:gd name="T21" fmla="*/ 0 h 150"/>
                <a:gd name="T22" fmla="*/ 52 w 166"/>
                <a:gd name="T23" fmla="*/ 0 h 150"/>
                <a:gd name="T24" fmla="*/ 0 w 166"/>
                <a:gd name="T25" fmla="*/ 150 h 150"/>
                <a:gd name="T26" fmla="*/ 58 w 166"/>
                <a:gd name="T27" fmla="*/ 150 h 150"/>
                <a:gd name="T28" fmla="*/ 62 w 166"/>
                <a:gd name="T29" fmla="*/ 1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50">
                  <a:moveTo>
                    <a:pt x="72" y="95"/>
                  </a:moveTo>
                  <a:cubicBezTo>
                    <a:pt x="82" y="50"/>
                    <a:pt x="82" y="50"/>
                    <a:pt x="82" y="50"/>
                  </a:cubicBezTo>
                  <a:cubicBezTo>
                    <a:pt x="84" y="50"/>
                    <a:pt x="84" y="50"/>
                    <a:pt x="84" y="50"/>
                  </a:cubicBezTo>
                  <a:cubicBezTo>
                    <a:pt x="85" y="56"/>
                    <a:pt x="86" y="62"/>
                    <a:pt x="88" y="69"/>
                  </a:cubicBezTo>
                  <a:cubicBezTo>
                    <a:pt x="94" y="95"/>
                    <a:pt x="94" y="95"/>
                    <a:pt x="94" y="95"/>
                  </a:cubicBezTo>
                  <a:lnTo>
                    <a:pt x="72" y="95"/>
                  </a:lnTo>
                  <a:close/>
                  <a:moveTo>
                    <a:pt x="62" y="131"/>
                  </a:moveTo>
                  <a:cubicBezTo>
                    <a:pt x="103" y="131"/>
                    <a:pt x="103" y="131"/>
                    <a:pt x="103" y="131"/>
                  </a:cubicBezTo>
                  <a:cubicBezTo>
                    <a:pt x="108" y="150"/>
                    <a:pt x="108" y="150"/>
                    <a:pt x="108" y="150"/>
                  </a:cubicBezTo>
                  <a:cubicBezTo>
                    <a:pt x="166" y="150"/>
                    <a:pt x="166" y="150"/>
                    <a:pt x="166" y="150"/>
                  </a:cubicBezTo>
                  <a:cubicBezTo>
                    <a:pt x="113" y="0"/>
                    <a:pt x="113" y="0"/>
                    <a:pt x="113" y="0"/>
                  </a:cubicBezTo>
                  <a:cubicBezTo>
                    <a:pt x="52" y="0"/>
                    <a:pt x="52" y="0"/>
                    <a:pt x="52" y="0"/>
                  </a:cubicBezTo>
                  <a:cubicBezTo>
                    <a:pt x="0" y="150"/>
                    <a:pt x="0" y="150"/>
                    <a:pt x="0" y="150"/>
                  </a:cubicBezTo>
                  <a:cubicBezTo>
                    <a:pt x="58" y="150"/>
                    <a:pt x="58" y="150"/>
                    <a:pt x="58" y="150"/>
                  </a:cubicBezTo>
                  <a:lnTo>
                    <a:pt x="62" y="1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1" name="Freeform 20"/>
            <p:cNvSpPr/>
            <p:nvPr/>
          </p:nvSpPr>
          <p:spPr>
            <a:xfrm>
              <a:off x="8545513" y="3132138"/>
              <a:ext cx="463550" cy="585788"/>
            </a:xfrm>
            <a:custGeom>
              <a:avLst/>
              <a:gdLst>
                <a:gd name="T0" fmla="*/ 17 w 123"/>
                <a:gd name="T1" fmla="*/ 99 h 155"/>
                <a:gd name="T2" fmla="*/ 20 w 123"/>
                <a:gd name="T3" fmla="*/ 101 h 155"/>
                <a:gd name="T4" fmla="*/ 54 w 123"/>
                <a:gd name="T5" fmla="*/ 115 h 155"/>
                <a:gd name="T6" fmla="*/ 68 w 123"/>
                <a:gd name="T7" fmla="*/ 106 h 155"/>
                <a:gd name="T8" fmla="*/ 56 w 123"/>
                <a:gd name="T9" fmla="*/ 97 h 155"/>
                <a:gd name="T10" fmla="*/ 45 w 123"/>
                <a:gd name="T11" fmla="*/ 95 h 155"/>
                <a:gd name="T12" fmla="*/ 6 w 123"/>
                <a:gd name="T13" fmla="*/ 56 h 155"/>
                <a:gd name="T14" fmla="*/ 71 w 123"/>
                <a:gd name="T15" fmla="*/ 0 h 155"/>
                <a:gd name="T16" fmla="*/ 118 w 123"/>
                <a:gd name="T17" fmla="*/ 13 h 155"/>
                <a:gd name="T18" fmla="*/ 103 w 123"/>
                <a:gd name="T19" fmla="*/ 52 h 155"/>
                <a:gd name="T20" fmla="*/ 72 w 123"/>
                <a:gd name="T21" fmla="*/ 40 h 155"/>
                <a:gd name="T22" fmla="*/ 60 w 123"/>
                <a:gd name="T23" fmla="*/ 48 h 155"/>
                <a:gd name="T24" fmla="*/ 71 w 123"/>
                <a:gd name="T25" fmla="*/ 56 h 155"/>
                <a:gd name="T26" fmla="*/ 83 w 123"/>
                <a:gd name="T27" fmla="*/ 59 h 155"/>
                <a:gd name="T28" fmla="*/ 123 w 123"/>
                <a:gd name="T29" fmla="*/ 101 h 155"/>
                <a:gd name="T30" fmla="*/ 58 w 123"/>
                <a:gd name="T31" fmla="*/ 155 h 155"/>
                <a:gd name="T32" fmla="*/ 0 w 123"/>
                <a:gd name="T33" fmla="*/ 141 h 155"/>
                <a:gd name="T34" fmla="*/ 17 w 123"/>
                <a:gd name="T35" fmla="*/ 9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 h="155">
                  <a:moveTo>
                    <a:pt x="17" y="99"/>
                  </a:moveTo>
                  <a:cubicBezTo>
                    <a:pt x="20" y="101"/>
                    <a:pt x="20" y="101"/>
                    <a:pt x="20" y="101"/>
                  </a:cubicBezTo>
                  <a:cubicBezTo>
                    <a:pt x="30" y="109"/>
                    <a:pt x="41" y="115"/>
                    <a:pt x="54" y="115"/>
                  </a:cubicBezTo>
                  <a:cubicBezTo>
                    <a:pt x="59" y="115"/>
                    <a:pt x="68" y="113"/>
                    <a:pt x="68" y="106"/>
                  </a:cubicBezTo>
                  <a:cubicBezTo>
                    <a:pt x="68" y="99"/>
                    <a:pt x="61" y="98"/>
                    <a:pt x="56" y="97"/>
                  </a:cubicBezTo>
                  <a:cubicBezTo>
                    <a:pt x="45" y="95"/>
                    <a:pt x="45" y="95"/>
                    <a:pt x="45" y="95"/>
                  </a:cubicBezTo>
                  <a:cubicBezTo>
                    <a:pt x="24" y="92"/>
                    <a:pt x="6" y="79"/>
                    <a:pt x="6" y="56"/>
                  </a:cubicBezTo>
                  <a:cubicBezTo>
                    <a:pt x="6" y="20"/>
                    <a:pt x="38" y="0"/>
                    <a:pt x="71" y="0"/>
                  </a:cubicBezTo>
                  <a:cubicBezTo>
                    <a:pt x="88" y="0"/>
                    <a:pt x="103" y="4"/>
                    <a:pt x="118" y="13"/>
                  </a:cubicBezTo>
                  <a:cubicBezTo>
                    <a:pt x="103" y="52"/>
                    <a:pt x="103" y="52"/>
                    <a:pt x="103" y="52"/>
                  </a:cubicBezTo>
                  <a:cubicBezTo>
                    <a:pt x="94" y="45"/>
                    <a:pt x="84" y="40"/>
                    <a:pt x="72" y="40"/>
                  </a:cubicBezTo>
                  <a:cubicBezTo>
                    <a:pt x="67" y="40"/>
                    <a:pt x="60" y="42"/>
                    <a:pt x="60" y="48"/>
                  </a:cubicBezTo>
                  <a:cubicBezTo>
                    <a:pt x="60" y="54"/>
                    <a:pt x="67" y="55"/>
                    <a:pt x="71" y="56"/>
                  </a:cubicBezTo>
                  <a:cubicBezTo>
                    <a:pt x="83" y="59"/>
                    <a:pt x="83" y="59"/>
                    <a:pt x="83" y="59"/>
                  </a:cubicBezTo>
                  <a:cubicBezTo>
                    <a:pt x="106" y="64"/>
                    <a:pt x="123" y="76"/>
                    <a:pt x="123" y="101"/>
                  </a:cubicBezTo>
                  <a:cubicBezTo>
                    <a:pt x="123" y="137"/>
                    <a:pt x="90" y="155"/>
                    <a:pt x="58" y="155"/>
                  </a:cubicBezTo>
                  <a:cubicBezTo>
                    <a:pt x="39" y="155"/>
                    <a:pt x="17" y="150"/>
                    <a:pt x="0" y="141"/>
                  </a:cubicBezTo>
                  <a:lnTo>
                    <a:pt x="17" y="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2" name="Freeform 21"/>
            <p:cNvSpPr/>
            <p:nvPr/>
          </p:nvSpPr>
          <p:spPr>
            <a:xfrm>
              <a:off x="9436100" y="3143251"/>
              <a:ext cx="428625" cy="568325"/>
            </a:xfrm>
            <a:custGeom>
              <a:avLst/>
              <a:gdLst>
                <a:gd name="T0" fmla="*/ 0 w 270"/>
                <a:gd name="T1" fmla="*/ 0 h 358"/>
                <a:gd name="T2" fmla="*/ 270 w 270"/>
                <a:gd name="T3" fmla="*/ 0 h 358"/>
                <a:gd name="T4" fmla="*/ 270 w 270"/>
                <a:gd name="T5" fmla="*/ 114 h 358"/>
                <a:gd name="T6" fmla="*/ 199 w 270"/>
                <a:gd name="T7" fmla="*/ 112 h 358"/>
                <a:gd name="T8" fmla="*/ 199 w 270"/>
                <a:gd name="T9" fmla="*/ 358 h 358"/>
                <a:gd name="T10" fmla="*/ 71 w 270"/>
                <a:gd name="T11" fmla="*/ 358 h 358"/>
                <a:gd name="T12" fmla="*/ 71 w 270"/>
                <a:gd name="T13" fmla="*/ 112 h 358"/>
                <a:gd name="T14" fmla="*/ 0 w 270"/>
                <a:gd name="T15" fmla="*/ 114 h 358"/>
                <a:gd name="T16" fmla="*/ 0 w 270"/>
                <a:gd name="T17"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358">
                  <a:moveTo>
                    <a:pt x="0" y="0"/>
                  </a:moveTo>
                  <a:lnTo>
                    <a:pt x="270" y="0"/>
                  </a:lnTo>
                  <a:lnTo>
                    <a:pt x="270" y="114"/>
                  </a:lnTo>
                  <a:lnTo>
                    <a:pt x="199" y="112"/>
                  </a:lnTo>
                  <a:lnTo>
                    <a:pt x="199" y="358"/>
                  </a:lnTo>
                  <a:lnTo>
                    <a:pt x="71" y="358"/>
                  </a:lnTo>
                  <a:lnTo>
                    <a:pt x="71" y="112"/>
                  </a:lnTo>
                  <a:lnTo>
                    <a:pt x="0" y="114"/>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443" name="テキスト ボックス 28"/>
          <p:cNvSpPr txBox="1"/>
          <p:nvPr userDrawn="1"/>
        </p:nvSpPr>
        <p:spPr>
          <a:xfrm>
            <a:off x="133147" y="6575931"/>
            <a:ext cx="2545890" cy="246221"/>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bg1">
                    <a:lumMod val="65000"/>
                  </a:schemeClr>
                </a:solidFill>
                <a:effectLst/>
                <a:uLnTx/>
                <a:uFillTx/>
                <a:latin typeface="Segoe UI"/>
                <a:ea typeface="游ゴシック"/>
                <a:cs typeface="+mn-cs"/>
              </a:rPr>
              <a:t>All right reserved. © Japan </a:t>
            </a:r>
            <a:r>
              <a:rPr kumimoji="1" lang="en-US" altLang="ja-JP" sz="1000" b="0" i="0" u="none" strike="noStrike" kern="1200" cap="none" spc="0" normalizeH="0" baseline="0" noProof="0" dirty="0" err="1">
                <a:ln>
                  <a:noFill/>
                </a:ln>
                <a:solidFill>
                  <a:schemeClr val="bg1">
                    <a:lumMod val="65000"/>
                  </a:schemeClr>
                </a:solidFill>
                <a:effectLst/>
                <a:uLnTx/>
                <a:uFillTx/>
                <a:latin typeface="Segoe UI"/>
                <a:ea typeface="游ゴシック"/>
                <a:cs typeface="+mn-cs"/>
              </a:rPr>
              <a:t>CableCast</a:t>
            </a:r>
            <a:r>
              <a:rPr kumimoji="1" lang="en-US" altLang="ja-JP" sz="1000" b="0" i="0" u="none" strike="noStrike" kern="1200" cap="none" spc="0" normalizeH="0" baseline="0" noProof="0" dirty="0">
                <a:ln>
                  <a:noFill/>
                </a:ln>
                <a:solidFill>
                  <a:schemeClr val="bg1">
                    <a:lumMod val="65000"/>
                  </a:schemeClr>
                </a:solidFill>
                <a:effectLst/>
                <a:uLnTx/>
                <a:uFillTx/>
                <a:latin typeface="Segoe UI"/>
                <a:ea typeface="游ゴシック"/>
                <a:cs typeface="+mn-cs"/>
              </a:rPr>
              <a:t> Inc.</a:t>
            </a:r>
            <a:endParaRPr kumimoji="1" lang="ja-JP" altLang="en-US" sz="1000" b="0" i="0" u="none" strike="noStrike" kern="1200" cap="none" spc="0" normalizeH="0" baseline="0" noProof="0" dirty="0">
              <a:ln>
                <a:noFill/>
              </a:ln>
              <a:solidFill>
                <a:schemeClr val="bg1">
                  <a:lumMod val="65000"/>
                </a:schemeClr>
              </a:solidFill>
              <a:effectLst/>
              <a:uLnTx/>
              <a:uFillTx/>
              <a:latin typeface="Segoe UI"/>
              <a:ea typeface="游ゴシック"/>
              <a:cs typeface="+mn-cs"/>
            </a:endParaRPr>
          </a:p>
        </p:txBody>
      </p:sp>
    </p:spTree>
    <p:extLst>
      <p:ext uri="{BB962C8B-B14F-4D97-AF65-F5344CB8AC3E}">
        <p14:creationId xmlns:p14="http://schemas.microsoft.com/office/powerpoint/2010/main" val="1475731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裏表紙">
    <p:bg>
      <p:bgPr>
        <a:gradFill>
          <a:gsLst>
            <a:gs pos="0">
              <a:schemeClr val="tx1">
                <a:lumMod val="75000"/>
                <a:lumOff val="25000"/>
              </a:schemeClr>
            </a:gs>
            <a:gs pos="100000">
              <a:schemeClr val="tx1">
                <a:lumMod val="85000"/>
                <a:lumOff val="15000"/>
              </a:schemeClr>
            </a:gs>
          </a:gsLst>
          <a:lin ang="2700000" scaled="1"/>
          <a:tileRect/>
        </a:gradFill>
        <a:effectLst/>
      </p:bgPr>
    </p:bg>
    <p:spTree>
      <p:nvGrpSpPr>
        <p:cNvPr id="0" name=""/>
        <p:cNvGrpSpPr/>
        <p:nvPr/>
      </p:nvGrpSpPr>
      <p:grpSpPr>
        <a:xfrm>
          <a:off x="0" y="0"/>
          <a:ext cx="0" cy="0"/>
          <a:chOff x="0" y="0"/>
          <a:chExt cx="0" cy="0"/>
        </a:xfrm>
      </p:grpSpPr>
      <p:pic>
        <p:nvPicPr>
          <p:cNvPr id="1445" name="図 1"/>
          <p:cNvPicPr>
            <a:picLocks noChangeAspect="1"/>
          </p:cNvPicPr>
          <p:nvPr userDrawn="1"/>
        </p:nvPicPr>
        <p:blipFill>
          <a:blip r:embed="rId1"/>
          <a:srcRect t="5040" r="83125" b="22379"/>
          <a:stretch>
            <a:fillRect/>
          </a:stretch>
        </p:blipFill>
        <p:spPr>
          <a:xfrm>
            <a:off x="0" y="0"/>
            <a:ext cx="2057400" cy="6858000"/>
          </a:xfrm>
          <a:prstGeom prst="rect">
            <a:avLst/>
          </a:prstGeom>
        </p:spPr>
      </p:pic>
      <p:grpSp>
        <p:nvGrpSpPr>
          <p:cNvPr id="1446" name="グループ化 3"/>
          <p:cNvGrpSpPr>
            <a:grpSpLocks noChangeAspect="1"/>
          </p:cNvGrpSpPr>
          <p:nvPr userDrawn="1"/>
        </p:nvGrpSpPr>
        <p:grpSpPr>
          <a:xfrm>
            <a:off x="4769767" y="2193096"/>
            <a:ext cx="2652466" cy="762000"/>
            <a:chOff x="2327275" y="2344738"/>
            <a:chExt cx="7537450" cy="2165350"/>
          </a:xfrm>
        </p:grpSpPr>
        <p:sp>
          <p:nvSpPr>
            <p:cNvPr id="1447" name="Freeform 5"/>
            <p:cNvSpPr/>
            <p:nvPr/>
          </p:nvSpPr>
          <p:spPr>
            <a:xfrm>
              <a:off x="5440363" y="3017838"/>
              <a:ext cx="282575" cy="817563"/>
            </a:xfrm>
            <a:custGeom>
              <a:avLst/>
              <a:gdLst>
                <a:gd name="T0" fmla="*/ 75 w 75"/>
                <a:gd name="T1" fmla="*/ 5 h 216"/>
                <a:gd name="T2" fmla="*/ 74 w 75"/>
                <a:gd name="T3" fmla="*/ 5 h 216"/>
                <a:gd name="T4" fmla="*/ 54 w 75"/>
                <a:gd name="T5" fmla="*/ 0 h 216"/>
                <a:gd name="T6" fmla="*/ 55 w 75"/>
                <a:gd name="T7" fmla="*/ 216 h 216"/>
                <a:gd name="T8" fmla="*/ 74 w 75"/>
                <a:gd name="T9" fmla="*/ 211 h 216"/>
                <a:gd name="T10" fmla="*/ 75 w 75"/>
                <a:gd name="T11" fmla="*/ 210 h 216"/>
                <a:gd name="T12" fmla="*/ 75 w 75"/>
                <a:gd name="T13" fmla="*/ 5 h 216"/>
              </a:gdLst>
              <a:ahLst/>
              <a:cxnLst>
                <a:cxn ang="0">
                  <a:pos x="T0" y="T1"/>
                </a:cxn>
                <a:cxn ang="0">
                  <a:pos x="T2" y="T3"/>
                </a:cxn>
                <a:cxn ang="0">
                  <a:pos x="T4" y="T5"/>
                </a:cxn>
                <a:cxn ang="0">
                  <a:pos x="T6" y="T7"/>
                </a:cxn>
                <a:cxn ang="0">
                  <a:pos x="T8" y="T9"/>
                </a:cxn>
                <a:cxn ang="0">
                  <a:pos x="T10" y="T11"/>
                </a:cxn>
                <a:cxn ang="0">
                  <a:pos x="T12" y="T13"/>
                </a:cxn>
              </a:cxnLst>
              <a:rect l="0" t="0" r="r" b="b"/>
              <a:pathLst>
                <a:path w="75" h="216">
                  <a:moveTo>
                    <a:pt x="75" y="5"/>
                  </a:moveTo>
                  <a:cubicBezTo>
                    <a:pt x="74" y="5"/>
                    <a:pt x="74" y="5"/>
                    <a:pt x="74" y="5"/>
                  </a:cubicBezTo>
                  <a:cubicBezTo>
                    <a:pt x="54" y="0"/>
                    <a:pt x="54" y="0"/>
                    <a:pt x="54" y="0"/>
                  </a:cubicBezTo>
                  <a:cubicBezTo>
                    <a:pt x="0" y="61"/>
                    <a:pt x="0" y="154"/>
                    <a:pt x="55" y="216"/>
                  </a:cubicBezTo>
                  <a:cubicBezTo>
                    <a:pt x="74" y="211"/>
                    <a:pt x="74" y="211"/>
                    <a:pt x="74" y="211"/>
                  </a:cubicBezTo>
                  <a:cubicBezTo>
                    <a:pt x="75" y="210"/>
                    <a:pt x="75" y="210"/>
                    <a:pt x="75" y="210"/>
                  </a:cubicBezTo>
                  <a:cubicBezTo>
                    <a:pt x="18" y="154"/>
                    <a:pt x="18" y="62"/>
                    <a:pt x="75" y="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448" name="Freeform 6"/>
            <p:cNvSpPr/>
            <p:nvPr/>
          </p:nvSpPr>
          <p:spPr>
            <a:xfrm>
              <a:off x="4678363" y="2814638"/>
              <a:ext cx="260350" cy="1225550"/>
            </a:xfrm>
            <a:custGeom>
              <a:avLst/>
              <a:gdLst>
                <a:gd name="T0" fmla="*/ 69 w 69"/>
                <a:gd name="T1" fmla="*/ 4 h 324"/>
                <a:gd name="T2" fmla="*/ 50 w 69"/>
                <a:gd name="T3" fmla="*/ 0 h 324"/>
                <a:gd name="T4" fmla="*/ 50 w 69"/>
                <a:gd name="T5" fmla="*/ 324 h 324"/>
                <a:gd name="T6" fmla="*/ 69 w 69"/>
                <a:gd name="T7" fmla="*/ 319 h 324"/>
                <a:gd name="T8" fmla="*/ 69 w 69"/>
                <a:gd name="T9" fmla="*/ 4 h 324"/>
              </a:gdLst>
              <a:ahLst/>
              <a:cxnLst>
                <a:cxn ang="0">
                  <a:pos x="T0" y="T1"/>
                </a:cxn>
                <a:cxn ang="0">
                  <a:pos x="T2" y="T3"/>
                </a:cxn>
                <a:cxn ang="0">
                  <a:pos x="T4" y="T5"/>
                </a:cxn>
                <a:cxn ang="0">
                  <a:pos x="T6" y="T7"/>
                </a:cxn>
                <a:cxn ang="0">
                  <a:pos x="T8" y="T9"/>
                </a:cxn>
              </a:cxnLst>
              <a:rect l="0" t="0" r="r" b="b"/>
              <a:pathLst>
                <a:path w="69" h="324">
                  <a:moveTo>
                    <a:pt x="69" y="4"/>
                  </a:moveTo>
                  <a:cubicBezTo>
                    <a:pt x="50" y="0"/>
                    <a:pt x="50" y="0"/>
                    <a:pt x="50" y="0"/>
                  </a:cubicBezTo>
                  <a:cubicBezTo>
                    <a:pt x="0" y="102"/>
                    <a:pt x="0" y="222"/>
                    <a:pt x="50" y="324"/>
                  </a:cubicBezTo>
                  <a:cubicBezTo>
                    <a:pt x="69" y="319"/>
                    <a:pt x="69" y="319"/>
                    <a:pt x="69" y="319"/>
                  </a:cubicBezTo>
                  <a:cubicBezTo>
                    <a:pt x="19" y="221"/>
                    <a:pt x="19" y="103"/>
                    <a:pt x="69" y="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449" name="Freeform 7"/>
            <p:cNvSpPr/>
            <p:nvPr/>
          </p:nvSpPr>
          <p:spPr>
            <a:xfrm>
              <a:off x="3797300" y="2587626"/>
              <a:ext cx="282575" cy="1679575"/>
            </a:xfrm>
            <a:custGeom>
              <a:avLst/>
              <a:gdLst>
                <a:gd name="T0" fmla="*/ 75 w 75"/>
                <a:gd name="T1" fmla="*/ 4 h 444"/>
                <a:gd name="T2" fmla="*/ 57 w 75"/>
                <a:gd name="T3" fmla="*/ 0 h 444"/>
                <a:gd name="T4" fmla="*/ 57 w 75"/>
                <a:gd name="T5" fmla="*/ 444 h 444"/>
                <a:gd name="T6" fmla="*/ 75 w 75"/>
                <a:gd name="T7" fmla="*/ 439 h 444"/>
                <a:gd name="T8" fmla="*/ 75 w 75"/>
                <a:gd name="T9" fmla="*/ 4 h 444"/>
              </a:gdLst>
              <a:ahLst/>
              <a:cxnLst>
                <a:cxn ang="0">
                  <a:pos x="T0" y="T1"/>
                </a:cxn>
                <a:cxn ang="0">
                  <a:pos x="T2" y="T3"/>
                </a:cxn>
                <a:cxn ang="0">
                  <a:pos x="T4" y="T5"/>
                </a:cxn>
                <a:cxn ang="0">
                  <a:pos x="T6" y="T7"/>
                </a:cxn>
                <a:cxn ang="0">
                  <a:pos x="T8" y="T9"/>
                </a:cxn>
              </a:cxnLst>
              <a:rect l="0" t="0" r="r" b="b"/>
              <a:pathLst>
                <a:path w="75" h="444">
                  <a:moveTo>
                    <a:pt x="75" y="4"/>
                  </a:moveTo>
                  <a:cubicBezTo>
                    <a:pt x="57" y="0"/>
                    <a:pt x="57" y="0"/>
                    <a:pt x="57" y="0"/>
                  </a:cubicBezTo>
                  <a:cubicBezTo>
                    <a:pt x="0" y="142"/>
                    <a:pt x="0" y="302"/>
                    <a:pt x="57" y="444"/>
                  </a:cubicBezTo>
                  <a:cubicBezTo>
                    <a:pt x="75" y="439"/>
                    <a:pt x="75" y="439"/>
                    <a:pt x="75" y="439"/>
                  </a:cubicBezTo>
                  <a:cubicBezTo>
                    <a:pt x="19" y="300"/>
                    <a:pt x="19" y="144"/>
                    <a:pt x="75" y="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450" name="Freeform 8"/>
            <p:cNvSpPr/>
            <p:nvPr/>
          </p:nvSpPr>
          <p:spPr>
            <a:xfrm>
              <a:off x="2911475" y="2344738"/>
              <a:ext cx="252413" cy="2165350"/>
            </a:xfrm>
            <a:custGeom>
              <a:avLst/>
              <a:gdLst>
                <a:gd name="T0" fmla="*/ 67 w 67"/>
                <a:gd name="T1" fmla="*/ 4 h 572"/>
                <a:gd name="T2" fmla="*/ 49 w 67"/>
                <a:gd name="T3" fmla="*/ 0 h 572"/>
                <a:gd name="T4" fmla="*/ 0 w 67"/>
                <a:gd name="T5" fmla="*/ 286 h 572"/>
                <a:gd name="T6" fmla="*/ 49 w 67"/>
                <a:gd name="T7" fmla="*/ 572 h 572"/>
                <a:gd name="T8" fmla="*/ 67 w 67"/>
                <a:gd name="T9" fmla="*/ 567 h 572"/>
                <a:gd name="T10" fmla="*/ 67 w 67"/>
                <a:gd name="T11" fmla="*/ 4 h 572"/>
              </a:gdLst>
              <a:ahLst/>
              <a:cxnLst>
                <a:cxn ang="0">
                  <a:pos x="T0" y="T1"/>
                </a:cxn>
                <a:cxn ang="0">
                  <a:pos x="T2" y="T3"/>
                </a:cxn>
                <a:cxn ang="0">
                  <a:pos x="T4" y="T5"/>
                </a:cxn>
                <a:cxn ang="0">
                  <a:pos x="T6" y="T7"/>
                </a:cxn>
                <a:cxn ang="0">
                  <a:pos x="T8" y="T9"/>
                </a:cxn>
                <a:cxn ang="0">
                  <a:pos x="T10" y="T11"/>
                </a:cxn>
              </a:cxnLst>
              <a:rect l="0" t="0" r="r" b="b"/>
              <a:pathLst>
                <a:path w="67" h="572">
                  <a:moveTo>
                    <a:pt x="67" y="4"/>
                  </a:moveTo>
                  <a:cubicBezTo>
                    <a:pt x="49" y="0"/>
                    <a:pt x="49" y="0"/>
                    <a:pt x="49" y="0"/>
                  </a:cubicBezTo>
                  <a:cubicBezTo>
                    <a:pt x="16" y="90"/>
                    <a:pt x="0" y="187"/>
                    <a:pt x="0" y="286"/>
                  </a:cubicBezTo>
                  <a:cubicBezTo>
                    <a:pt x="0" y="385"/>
                    <a:pt x="16" y="482"/>
                    <a:pt x="49" y="572"/>
                  </a:cubicBezTo>
                  <a:cubicBezTo>
                    <a:pt x="67" y="567"/>
                    <a:pt x="67" y="567"/>
                    <a:pt x="67" y="567"/>
                  </a:cubicBezTo>
                  <a:cubicBezTo>
                    <a:pt x="2" y="386"/>
                    <a:pt x="2" y="186"/>
                    <a:pt x="67" y="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451" name="Freeform 9"/>
            <p:cNvSpPr/>
            <p:nvPr/>
          </p:nvSpPr>
          <p:spPr>
            <a:xfrm>
              <a:off x="6496050" y="3017838"/>
              <a:ext cx="230188" cy="817563"/>
            </a:xfrm>
            <a:custGeom>
              <a:avLst/>
              <a:gdLst>
                <a:gd name="T0" fmla="*/ 20 w 61"/>
                <a:gd name="T1" fmla="*/ 0 h 216"/>
                <a:gd name="T2" fmla="*/ 0 w 61"/>
                <a:gd name="T3" fmla="*/ 5 h 216"/>
                <a:gd name="T4" fmla="*/ 0 w 61"/>
                <a:gd name="T5" fmla="*/ 5 h 216"/>
                <a:gd name="T6" fmla="*/ 42 w 61"/>
                <a:gd name="T7" fmla="*/ 108 h 216"/>
                <a:gd name="T8" fmla="*/ 0 w 61"/>
                <a:gd name="T9" fmla="*/ 210 h 216"/>
                <a:gd name="T10" fmla="*/ 0 w 61"/>
                <a:gd name="T11" fmla="*/ 211 h 216"/>
                <a:gd name="T12" fmla="*/ 20 w 61"/>
                <a:gd name="T13" fmla="*/ 216 h 216"/>
                <a:gd name="T14" fmla="*/ 60 w 61"/>
                <a:gd name="T15" fmla="*/ 108 h 216"/>
                <a:gd name="T16" fmla="*/ 20 w 61"/>
                <a:gd name="T1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6">
                  <a:moveTo>
                    <a:pt x="20" y="0"/>
                  </a:moveTo>
                  <a:cubicBezTo>
                    <a:pt x="0" y="5"/>
                    <a:pt x="0" y="5"/>
                    <a:pt x="0" y="5"/>
                  </a:cubicBezTo>
                  <a:cubicBezTo>
                    <a:pt x="0" y="5"/>
                    <a:pt x="0" y="5"/>
                    <a:pt x="0" y="5"/>
                  </a:cubicBezTo>
                  <a:cubicBezTo>
                    <a:pt x="27" y="33"/>
                    <a:pt x="42" y="69"/>
                    <a:pt x="42" y="108"/>
                  </a:cubicBezTo>
                  <a:cubicBezTo>
                    <a:pt x="42" y="147"/>
                    <a:pt x="27" y="183"/>
                    <a:pt x="0" y="210"/>
                  </a:cubicBezTo>
                  <a:cubicBezTo>
                    <a:pt x="0" y="211"/>
                    <a:pt x="0" y="211"/>
                    <a:pt x="0" y="211"/>
                  </a:cubicBezTo>
                  <a:cubicBezTo>
                    <a:pt x="20" y="216"/>
                    <a:pt x="20" y="216"/>
                    <a:pt x="20" y="216"/>
                  </a:cubicBezTo>
                  <a:cubicBezTo>
                    <a:pt x="46" y="186"/>
                    <a:pt x="61" y="148"/>
                    <a:pt x="60" y="108"/>
                  </a:cubicBezTo>
                  <a:cubicBezTo>
                    <a:pt x="60" y="68"/>
                    <a:pt x="46" y="30"/>
                    <a:pt x="2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452" name="Freeform 10"/>
            <p:cNvSpPr/>
            <p:nvPr/>
          </p:nvSpPr>
          <p:spPr>
            <a:xfrm>
              <a:off x="7280275" y="2814638"/>
              <a:ext cx="255588" cy="1225550"/>
            </a:xfrm>
            <a:custGeom>
              <a:avLst/>
              <a:gdLst>
                <a:gd name="T0" fmla="*/ 18 w 68"/>
                <a:gd name="T1" fmla="*/ 0 h 324"/>
                <a:gd name="T2" fmla="*/ 0 w 68"/>
                <a:gd name="T3" fmla="*/ 4 h 324"/>
                <a:gd name="T4" fmla="*/ 0 w 68"/>
                <a:gd name="T5" fmla="*/ 319 h 324"/>
                <a:gd name="T6" fmla="*/ 18 w 68"/>
                <a:gd name="T7" fmla="*/ 324 h 324"/>
                <a:gd name="T8" fmla="*/ 18 w 68"/>
                <a:gd name="T9" fmla="*/ 0 h 324"/>
              </a:gdLst>
              <a:ahLst/>
              <a:cxnLst>
                <a:cxn ang="0">
                  <a:pos x="T0" y="T1"/>
                </a:cxn>
                <a:cxn ang="0">
                  <a:pos x="T2" y="T3"/>
                </a:cxn>
                <a:cxn ang="0">
                  <a:pos x="T4" y="T5"/>
                </a:cxn>
                <a:cxn ang="0">
                  <a:pos x="T6" y="T7"/>
                </a:cxn>
                <a:cxn ang="0">
                  <a:pos x="T8" y="T9"/>
                </a:cxn>
              </a:cxnLst>
              <a:rect l="0" t="0" r="r" b="b"/>
              <a:pathLst>
                <a:path w="68" h="324">
                  <a:moveTo>
                    <a:pt x="18" y="0"/>
                  </a:moveTo>
                  <a:cubicBezTo>
                    <a:pt x="0" y="4"/>
                    <a:pt x="0" y="4"/>
                    <a:pt x="0" y="4"/>
                  </a:cubicBezTo>
                  <a:cubicBezTo>
                    <a:pt x="50" y="103"/>
                    <a:pt x="50" y="221"/>
                    <a:pt x="0" y="319"/>
                  </a:cubicBezTo>
                  <a:cubicBezTo>
                    <a:pt x="18" y="324"/>
                    <a:pt x="18" y="324"/>
                    <a:pt x="18" y="324"/>
                  </a:cubicBezTo>
                  <a:cubicBezTo>
                    <a:pt x="68" y="222"/>
                    <a:pt x="68" y="102"/>
                    <a:pt x="18"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453" name="Freeform 11"/>
            <p:cNvSpPr/>
            <p:nvPr/>
          </p:nvSpPr>
          <p:spPr>
            <a:xfrm>
              <a:off x="8135938" y="2587626"/>
              <a:ext cx="282575" cy="1679575"/>
            </a:xfrm>
            <a:custGeom>
              <a:avLst/>
              <a:gdLst>
                <a:gd name="T0" fmla="*/ 18 w 75"/>
                <a:gd name="T1" fmla="*/ 0 h 444"/>
                <a:gd name="T2" fmla="*/ 0 w 75"/>
                <a:gd name="T3" fmla="*/ 4 h 444"/>
                <a:gd name="T4" fmla="*/ 0 w 75"/>
                <a:gd name="T5" fmla="*/ 439 h 444"/>
                <a:gd name="T6" fmla="*/ 18 w 75"/>
                <a:gd name="T7" fmla="*/ 444 h 444"/>
                <a:gd name="T8" fmla="*/ 18 w 75"/>
                <a:gd name="T9" fmla="*/ 0 h 444"/>
              </a:gdLst>
              <a:ahLst/>
              <a:cxnLst>
                <a:cxn ang="0">
                  <a:pos x="T0" y="T1"/>
                </a:cxn>
                <a:cxn ang="0">
                  <a:pos x="T2" y="T3"/>
                </a:cxn>
                <a:cxn ang="0">
                  <a:pos x="T4" y="T5"/>
                </a:cxn>
                <a:cxn ang="0">
                  <a:pos x="T6" y="T7"/>
                </a:cxn>
                <a:cxn ang="0">
                  <a:pos x="T8" y="T9"/>
                </a:cxn>
              </a:cxnLst>
              <a:rect l="0" t="0" r="r" b="b"/>
              <a:pathLst>
                <a:path w="75" h="444">
                  <a:moveTo>
                    <a:pt x="18" y="0"/>
                  </a:moveTo>
                  <a:cubicBezTo>
                    <a:pt x="0" y="4"/>
                    <a:pt x="0" y="4"/>
                    <a:pt x="0" y="4"/>
                  </a:cubicBezTo>
                  <a:cubicBezTo>
                    <a:pt x="56" y="144"/>
                    <a:pt x="56" y="300"/>
                    <a:pt x="0" y="439"/>
                  </a:cubicBezTo>
                  <a:cubicBezTo>
                    <a:pt x="18" y="444"/>
                    <a:pt x="18" y="444"/>
                    <a:pt x="18" y="444"/>
                  </a:cubicBezTo>
                  <a:cubicBezTo>
                    <a:pt x="75" y="302"/>
                    <a:pt x="75" y="142"/>
                    <a:pt x="18"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454" name="Freeform 12"/>
            <p:cNvSpPr/>
            <p:nvPr/>
          </p:nvSpPr>
          <p:spPr>
            <a:xfrm>
              <a:off x="9051925" y="2344738"/>
              <a:ext cx="255588" cy="2165350"/>
            </a:xfrm>
            <a:custGeom>
              <a:avLst/>
              <a:gdLst>
                <a:gd name="T0" fmla="*/ 18 w 68"/>
                <a:gd name="T1" fmla="*/ 0 h 572"/>
                <a:gd name="T2" fmla="*/ 0 w 68"/>
                <a:gd name="T3" fmla="*/ 4 h 572"/>
                <a:gd name="T4" fmla="*/ 0 w 68"/>
                <a:gd name="T5" fmla="*/ 567 h 572"/>
                <a:gd name="T6" fmla="*/ 18 w 68"/>
                <a:gd name="T7" fmla="*/ 572 h 572"/>
                <a:gd name="T8" fmla="*/ 68 w 68"/>
                <a:gd name="T9" fmla="*/ 286 h 572"/>
                <a:gd name="T10" fmla="*/ 18 w 68"/>
                <a:gd name="T11" fmla="*/ 0 h 572"/>
              </a:gdLst>
              <a:ahLst/>
              <a:cxnLst>
                <a:cxn ang="0">
                  <a:pos x="T0" y="T1"/>
                </a:cxn>
                <a:cxn ang="0">
                  <a:pos x="T2" y="T3"/>
                </a:cxn>
                <a:cxn ang="0">
                  <a:pos x="T4" y="T5"/>
                </a:cxn>
                <a:cxn ang="0">
                  <a:pos x="T6" y="T7"/>
                </a:cxn>
                <a:cxn ang="0">
                  <a:pos x="T8" y="T9"/>
                </a:cxn>
                <a:cxn ang="0">
                  <a:pos x="T10" y="T11"/>
                </a:cxn>
              </a:cxnLst>
              <a:rect l="0" t="0" r="r" b="b"/>
              <a:pathLst>
                <a:path w="68" h="572">
                  <a:moveTo>
                    <a:pt x="18" y="0"/>
                  </a:moveTo>
                  <a:cubicBezTo>
                    <a:pt x="0" y="4"/>
                    <a:pt x="0" y="4"/>
                    <a:pt x="0" y="4"/>
                  </a:cubicBezTo>
                  <a:cubicBezTo>
                    <a:pt x="65" y="186"/>
                    <a:pt x="65" y="386"/>
                    <a:pt x="0" y="567"/>
                  </a:cubicBezTo>
                  <a:cubicBezTo>
                    <a:pt x="18" y="572"/>
                    <a:pt x="18" y="572"/>
                    <a:pt x="18" y="572"/>
                  </a:cubicBezTo>
                  <a:cubicBezTo>
                    <a:pt x="51" y="482"/>
                    <a:pt x="68" y="385"/>
                    <a:pt x="68" y="286"/>
                  </a:cubicBezTo>
                  <a:cubicBezTo>
                    <a:pt x="68" y="187"/>
                    <a:pt x="51" y="90"/>
                    <a:pt x="18"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455" name="Freeform 13"/>
            <p:cNvSpPr>
              <a:spLocks noEditPoints="1"/>
            </p:cNvSpPr>
            <p:nvPr/>
          </p:nvSpPr>
          <p:spPr>
            <a:xfrm>
              <a:off x="5821363" y="3132138"/>
              <a:ext cx="576263" cy="585788"/>
            </a:xfrm>
            <a:custGeom>
              <a:avLst/>
              <a:gdLst>
                <a:gd name="T0" fmla="*/ 61 w 153"/>
                <a:gd name="T1" fmla="*/ 59 h 155"/>
                <a:gd name="T2" fmla="*/ 74 w 153"/>
                <a:gd name="T3" fmla="*/ 40 h 155"/>
                <a:gd name="T4" fmla="*/ 89 w 153"/>
                <a:gd name="T5" fmla="*/ 59 h 155"/>
                <a:gd name="T6" fmla="*/ 61 w 153"/>
                <a:gd name="T7" fmla="*/ 59 h 155"/>
                <a:gd name="T8" fmla="*/ 150 w 153"/>
                <a:gd name="T9" fmla="*/ 90 h 155"/>
                <a:gd name="T10" fmla="*/ 73 w 153"/>
                <a:gd name="T11" fmla="*/ 0 h 155"/>
                <a:gd name="T12" fmla="*/ 0 w 153"/>
                <a:gd name="T13" fmla="*/ 80 h 155"/>
                <a:gd name="T14" fmla="*/ 76 w 153"/>
                <a:gd name="T15" fmla="*/ 155 h 155"/>
                <a:gd name="T16" fmla="*/ 147 w 153"/>
                <a:gd name="T17" fmla="*/ 103 h 155"/>
                <a:gd name="T18" fmla="*/ 88 w 153"/>
                <a:gd name="T19" fmla="*/ 103 h 155"/>
                <a:gd name="T20" fmla="*/ 75 w 153"/>
                <a:gd name="T21" fmla="*/ 115 h 155"/>
                <a:gd name="T22" fmla="*/ 61 w 153"/>
                <a:gd name="T23" fmla="*/ 90 h 155"/>
                <a:gd name="T24" fmla="*/ 150 w 153"/>
                <a:gd name="T25" fmla="*/ 9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55">
                  <a:moveTo>
                    <a:pt x="61" y="59"/>
                  </a:moveTo>
                  <a:cubicBezTo>
                    <a:pt x="61" y="49"/>
                    <a:pt x="65" y="40"/>
                    <a:pt x="74" y="40"/>
                  </a:cubicBezTo>
                  <a:cubicBezTo>
                    <a:pt x="83" y="40"/>
                    <a:pt x="89" y="49"/>
                    <a:pt x="89" y="59"/>
                  </a:cubicBezTo>
                  <a:lnTo>
                    <a:pt x="61" y="59"/>
                  </a:lnTo>
                  <a:close/>
                  <a:moveTo>
                    <a:pt x="150" y="90"/>
                  </a:moveTo>
                  <a:cubicBezTo>
                    <a:pt x="153" y="34"/>
                    <a:pt x="118" y="0"/>
                    <a:pt x="73" y="0"/>
                  </a:cubicBezTo>
                  <a:cubicBezTo>
                    <a:pt x="32" y="0"/>
                    <a:pt x="0" y="31"/>
                    <a:pt x="0" y="80"/>
                  </a:cubicBezTo>
                  <a:cubicBezTo>
                    <a:pt x="0" y="131"/>
                    <a:pt x="36" y="155"/>
                    <a:pt x="76" y="155"/>
                  </a:cubicBezTo>
                  <a:cubicBezTo>
                    <a:pt x="105" y="155"/>
                    <a:pt x="139" y="138"/>
                    <a:pt x="147" y="103"/>
                  </a:cubicBezTo>
                  <a:cubicBezTo>
                    <a:pt x="88" y="103"/>
                    <a:pt x="88" y="103"/>
                    <a:pt x="88" y="103"/>
                  </a:cubicBezTo>
                  <a:cubicBezTo>
                    <a:pt x="86" y="110"/>
                    <a:pt x="82" y="115"/>
                    <a:pt x="75" y="115"/>
                  </a:cubicBezTo>
                  <a:cubicBezTo>
                    <a:pt x="62" y="115"/>
                    <a:pt x="61" y="102"/>
                    <a:pt x="61" y="90"/>
                  </a:cubicBezTo>
                  <a:lnTo>
                    <a:pt x="150" y="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456" name="Freeform 14"/>
            <p:cNvSpPr/>
            <p:nvPr/>
          </p:nvSpPr>
          <p:spPr>
            <a:xfrm>
              <a:off x="2327275" y="3132138"/>
              <a:ext cx="436563" cy="585788"/>
            </a:xfrm>
            <a:custGeom>
              <a:avLst/>
              <a:gdLst>
                <a:gd name="T0" fmla="*/ 116 w 116"/>
                <a:gd name="T1" fmla="*/ 63 h 155"/>
                <a:gd name="T2" fmla="*/ 84 w 116"/>
                <a:gd name="T3" fmla="*/ 48 h 155"/>
                <a:gd name="T4" fmla="*/ 55 w 116"/>
                <a:gd name="T5" fmla="*/ 78 h 155"/>
                <a:gd name="T6" fmla="*/ 85 w 116"/>
                <a:gd name="T7" fmla="*/ 107 h 155"/>
                <a:gd name="T8" fmla="*/ 116 w 116"/>
                <a:gd name="T9" fmla="*/ 93 h 155"/>
                <a:gd name="T10" fmla="*/ 115 w 116"/>
                <a:gd name="T11" fmla="*/ 149 h 155"/>
                <a:gd name="T12" fmla="*/ 76 w 116"/>
                <a:gd name="T13" fmla="*/ 155 h 155"/>
                <a:gd name="T14" fmla="*/ 0 w 116"/>
                <a:gd name="T15" fmla="*/ 79 h 155"/>
                <a:gd name="T16" fmla="*/ 78 w 116"/>
                <a:gd name="T17" fmla="*/ 0 h 155"/>
                <a:gd name="T18" fmla="*/ 115 w 116"/>
                <a:gd name="T19" fmla="*/ 6 h 155"/>
                <a:gd name="T20" fmla="*/ 116 w 116"/>
                <a:gd name="T21" fmla="*/ 6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5">
                  <a:moveTo>
                    <a:pt x="116" y="63"/>
                  </a:moveTo>
                  <a:cubicBezTo>
                    <a:pt x="108" y="55"/>
                    <a:pt x="97" y="48"/>
                    <a:pt x="84" y="48"/>
                  </a:cubicBezTo>
                  <a:cubicBezTo>
                    <a:pt x="68" y="48"/>
                    <a:pt x="55" y="61"/>
                    <a:pt x="55" y="78"/>
                  </a:cubicBezTo>
                  <a:cubicBezTo>
                    <a:pt x="55" y="94"/>
                    <a:pt x="69" y="107"/>
                    <a:pt x="85" y="107"/>
                  </a:cubicBezTo>
                  <a:cubicBezTo>
                    <a:pt x="98" y="107"/>
                    <a:pt x="108" y="101"/>
                    <a:pt x="116" y="93"/>
                  </a:cubicBezTo>
                  <a:cubicBezTo>
                    <a:pt x="115" y="149"/>
                    <a:pt x="115" y="149"/>
                    <a:pt x="115" y="149"/>
                  </a:cubicBezTo>
                  <a:cubicBezTo>
                    <a:pt x="106" y="153"/>
                    <a:pt x="86" y="155"/>
                    <a:pt x="76" y="155"/>
                  </a:cubicBezTo>
                  <a:cubicBezTo>
                    <a:pt x="33" y="155"/>
                    <a:pt x="0" y="122"/>
                    <a:pt x="0" y="79"/>
                  </a:cubicBezTo>
                  <a:cubicBezTo>
                    <a:pt x="0" y="35"/>
                    <a:pt x="34" y="0"/>
                    <a:pt x="78" y="0"/>
                  </a:cubicBezTo>
                  <a:cubicBezTo>
                    <a:pt x="91" y="0"/>
                    <a:pt x="103" y="2"/>
                    <a:pt x="115" y="6"/>
                  </a:cubicBezTo>
                  <a:lnTo>
                    <a:pt x="116" y="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457" name="Freeform 15"/>
            <p:cNvSpPr>
              <a:spLocks noEditPoints="1"/>
            </p:cNvSpPr>
            <p:nvPr/>
          </p:nvSpPr>
          <p:spPr>
            <a:xfrm>
              <a:off x="3117850" y="3143251"/>
              <a:ext cx="625475" cy="568325"/>
            </a:xfrm>
            <a:custGeom>
              <a:avLst/>
              <a:gdLst>
                <a:gd name="T0" fmla="*/ 72 w 166"/>
                <a:gd name="T1" fmla="*/ 95 h 150"/>
                <a:gd name="T2" fmla="*/ 82 w 166"/>
                <a:gd name="T3" fmla="*/ 50 h 150"/>
                <a:gd name="T4" fmla="*/ 84 w 166"/>
                <a:gd name="T5" fmla="*/ 50 h 150"/>
                <a:gd name="T6" fmla="*/ 87 w 166"/>
                <a:gd name="T7" fmla="*/ 69 h 150"/>
                <a:gd name="T8" fmla="*/ 94 w 166"/>
                <a:gd name="T9" fmla="*/ 95 h 150"/>
                <a:gd name="T10" fmla="*/ 72 w 166"/>
                <a:gd name="T11" fmla="*/ 95 h 150"/>
                <a:gd name="T12" fmla="*/ 62 w 166"/>
                <a:gd name="T13" fmla="*/ 131 h 150"/>
                <a:gd name="T14" fmla="*/ 103 w 166"/>
                <a:gd name="T15" fmla="*/ 131 h 150"/>
                <a:gd name="T16" fmla="*/ 108 w 166"/>
                <a:gd name="T17" fmla="*/ 150 h 150"/>
                <a:gd name="T18" fmla="*/ 166 w 166"/>
                <a:gd name="T19" fmla="*/ 150 h 150"/>
                <a:gd name="T20" fmla="*/ 112 w 166"/>
                <a:gd name="T21" fmla="*/ 0 h 150"/>
                <a:gd name="T22" fmla="*/ 52 w 166"/>
                <a:gd name="T23" fmla="*/ 0 h 150"/>
                <a:gd name="T24" fmla="*/ 0 w 166"/>
                <a:gd name="T25" fmla="*/ 150 h 150"/>
                <a:gd name="T26" fmla="*/ 58 w 166"/>
                <a:gd name="T27" fmla="*/ 150 h 150"/>
                <a:gd name="T28" fmla="*/ 62 w 166"/>
                <a:gd name="T29" fmla="*/ 1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50">
                  <a:moveTo>
                    <a:pt x="72" y="95"/>
                  </a:moveTo>
                  <a:cubicBezTo>
                    <a:pt x="82" y="50"/>
                    <a:pt x="82" y="50"/>
                    <a:pt x="82" y="50"/>
                  </a:cubicBezTo>
                  <a:cubicBezTo>
                    <a:pt x="84" y="50"/>
                    <a:pt x="84" y="50"/>
                    <a:pt x="84" y="50"/>
                  </a:cubicBezTo>
                  <a:cubicBezTo>
                    <a:pt x="85" y="56"/>
                    <a:pt x="86" y="62"/>
                    <a:pt x="87" y="69"/>
                  </a:cubicBezTo>
                  <a:cubicBezTo>
                    <a:pt x="94" y="95"/>
                    <a:pt x="94" y="95"/>
                    <a:pt x="94" y="95"/>
                  </a:cubicBezTo>
                  <a:lnTo>
                    <a:pt x="72" y="95"/>
                  </a:lnTo>
                  <a:close/>
                  <a:moveTo>
                    <a:pt x="62" y="131"/>
                  </a:moveTo>
                  <a:cubicBezTo>
                    <a:pt x="103" y="131"/>
                    <a:pt x="103" y="131"/>
                    <a:pt x="103" y="131"/>
                  </a:cubicBezTo>
                  <a:cubicBezTo>
                    <a:pt x="108" y="150"/>
                    <a:pt x="108" y="150"/>
                    <a:pt x="108" y="150"/>
                  </a:cubicBezTo>
                  <a:cubicBezTo>
                    <a:pt x="166" y="150"/>
                    <a:pt x="166" y="150"/>
                    <a:pt x="166" y="150"/>
                  </a:cubicBezTo>
                  <a:cubicBezTo>
                    <a:pt x="112" y="0"/>
                    <a:pt x="112" y="0"/>
                    <a:pt x="112" y="0"/>
                  </a:cubicBezTo>
                  <a:cubicBezTo>
                    <a:pt x="52" y="0"/>
                    <a:pt x="52" y="0"/>
                    <a:pt x="52" y="0"/>
                  </a:cubicBezTo>
                  <a:cubicBezTo>
                    <a:pt x="0" y="150"/>
                    <a:pt x="0" y="150"/>
                    <a:pt x="0" y="150"/>
                  </a:cubicBezTo>
                  <a:cubicBezTo>
                    <a:pt x="58" y="150"/>
                    <a:pt x="58" y="150"/>
                    <a:pt x="58" y="150"/>
                  </a:cubicBezTo>
                  <a:lnTo>
                    <a:pt x="62" y="1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458" name="Freeform 16"/>
            <p:cNvSpPr>
              <a:spLocks noEditPoints="1"/>
            </p:cNvSpPr>
            <p:nvPr/>
          </p:nvSpPr>
          <p:spPr>
            <a:xfrm>
              <a:off x="4105275" y="3143251"/>
              <a:ext cx="487363" cy="568325"/>
            </a:xfrm>
            <a:custGeom>
              <a:avLst/>
              <a:gdLst>
                <a:gd name="T0" fmla="*/ 51 w 129"/>
                <a:gd name="T1" fmla="*/ 57 h 150"/>
                <a:gd name="T2" fmla="*/ 51 w 129"/>
                <a:gd name="T3" fmla="*/ 36 h 150"/>
                <a:gd name="T4" fmla="*/ 54 w 129"/>
                <a:gd name="T5" fmla="*/ 36 h 150"/>
                <a:gd name="T6" fmla="*/ 72 w 129"/>
                <a:gd name="T7" fmla="*/ 46 h 150"/>
                <a:gd name="T8" fmla="*/ 55 w 129"/>
                <a:gd name="T9" fmla="*/ 57 h 150"/>
                <a:gd name="T10" fmla="*/ 51 w 129"/>
                <a:gd name="T11" fmla="*/ 57 h 150"/>
                <a:gd name="T12" fmla="*/ 0 w 129"/>
                <a:gd name="T13" fmla="*/ 150 h 150"/>
                <a:gd name="T14" fmla="*/ 74 w 129"/>
                <a:gd name="T15" fmla="*/ 150 h 150"/>
                <a:gd name="T16" fmla="*/ 129 w 129"/>
                <a:gd name="T17" fmla="*/ 108 h 150"/>
                <a:gd name="T18" fmla="*/ 102 w 129"/>
                <a:gd name="T19" fmla="*/ 73 h 150"/>
                <a:gd name="T20" fmla="*/ 102 w 129"/>
                <a:gd name="T21" fmla="*/ 71 h 150"/>
                <a:gd name="T22" fmla="*/ 122 w 129"/>
                <a:gd name="T23" fmla="*/ 41 h 150"/>
                <a:gd name="T24" fmla="*/ 63 w 129"/>
                <a:gd name="T25" fmla="*/ 0 h 150"/>
                <a:gd name="T26" fmla="*/ 0 w 129"/>
                <a:gd name="T27" fmla="*/ 0 h 150"/>
                <a:gd name="T28" fmla="*/ 0 w 129"/>
                <a:gd name="T29" fmla="*/ 150 h 150"/>
                <a:gd name="T30" fmla="*/ 51 w 129"/>
                <a:gd name="T31" fmla="*/ 89 h 150"/>
                <a:gd name="T32" fmla="*/ 56 w 129"/>
                <a:gd name="T33" fmla="*/ 89 h 150"/>
                <a:gd name="T34" fmla="*/ 79 w 129"/>
                <a:gd name="T35" fmla="*/ 101 h 150"/>
                <a:gd name="T36" fmla="*/ 57 w 129"/>
                <a:gd name="T37" fmla="*/ 114 h 150"/>
                <a:gd name="T38" fmla="*/ 51 w 129"/>
                <a:gd name="T39" fmla="*/ 114 h 150"/>
                <a:gd name="T40" fmla="*/ 51 w 129"/>
                <a:gd name="T41" fmla="*/ 8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150">
                  <a:moveTo>
                    <a:pt x="51" y="57"/>
                  </a:moveTo>
                  <a:cubicBezTo>
                    <a:pt x="51" y="36"/>
                    <a:pt x="51" y="36"/>
                    <a:pt x="51" y="36"/>
                  </a:cubicBezTo>
                  <a:cubicBezTo>
                    <a:pt x="54" y="36"/>
                    <a:pt x="54" y="36"/>
                    <a:pt x="54" y="36"/>
                  </a:cubicBezTo>
                  <a:cubicBezTo>
                    <a:pt x="62" y="36"/>
                    <a:pt x="72" y="35"/>
                    <a:pt x="72" y="46"/>
                  </a:cubicBezTo>
                  <a:cubicBezTo>
                    <a:pt x="72" y="57"/>
                    <a:pt x="63" y="57"/>
                    <a:pt x="55" y="57"/>
                  </a:cubicBezTo>
                  <a:lnTo>
                    <a:pt x="51" y="57"/>
                  </a:lnTo>
                  <a:close/>
                  <a:moveTo>
                    <a:pt x="0" y="150"/>
                  </a:moveTo>
                  <a:cubicBezTo>
                    <a:pt x="74" y="150"/>
                    <a:pt x="74" y="150"/>
                    <a:pt x="74" y="150"/>
                  </a:cubicBezTo>
                  <a:cubicBezTo>
                    <a:pt x="100" y="150"/>
                    <a:pt x="129" y="139"/>
                    <a:pt x="129" y="108"/>
                  </a:cubicBezTo>
                  <a:cubicBezTo>
                    <a:pt x="129" y="90"/>
                    <a:pt x="119" y="78"/>
                    <a:pt x="102" y="73"/>
                  </a:cubicBezTo>
                  <a:cubicBezTo>
                    <a:pt x="102" y="71"/>
                    <a:pt x="102" y="71"/>
                    <a:pt x="102" y="71"/>
                  </a:cubicBezTo>
                  <a:cubicBezTo>
                    <a:pt x="116" y="67"/>
                    <a:pt x="122" y="54"/>
                    <a:pt x="122" y="41"/>
                  </a:cubicBezTo>
                  <a:cubicBezTo>
                    <a:pt x="122" y="7"/>
                    <a:pt x="92" y="0"/>
                    <a:pt x="63" y="0"/>
                  </a:cubicBezTo>
                  <a:cubicBezTo>
                    <a:pt x="0" y="0"/>
                    <a:pt x="0" y="0"/>
                    <a:pt x="0" y="0"/>
                  </a:cubicBezTo>
                  <a:lnTo>
                    <a:pt x="0" y="150"/>
                  </a:lnTo>
                  <a:close/>
                  <a:moveTo>
                    <a:pt x="51" y="89"/>
                  </a:moveTo>
                  <a:cubicBezTo>
                    <a:pt x="56" y="89"/>
                    <a:pt x="56" y="89"/>
                    <a:pt x="56" y="89"/>
                  </a:cubicBezTo>
                  <a:cubicBezTo>
                    <a:pt x="65" y="89"/>
                    <a:pt x="79" y="89"/>
                    <a:pt x="79" y="101"/>
                  </a:cubicBezTo>
                  <a:cubicBezTo>
                    <a:pt x="79" y="114"/>
                    <a:pt x="66" y="114"/>
                    <a:pt x="57" y="114"/>
                  </a:cubicBezTo>
                  <a:cubicBezTo>
                    <a:pt x="51" y="114"/>
                    <a:pt x="51" y="114"/>
                    <a:pt x="51" y="114"/>
                  </a:cubicBezTo>
                  <a:lnTo>
                    <a:pt x="51" y="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459" name="Freeform 17"/>
            <p:cNvSpPr/>
            <p:nvPr/>
          </p:nvSpPr>
          <p:spPr>
            <a:xfrm>
              <a:off x="4991100" y="3143251"/>
              <a:ext cx="381000" cy="568325"/>
            </a:xfrm>
            <a:custGeom>
              <a:avLst/>
              <a:gdLst>
                <a:gd name="T0" fmla="*/ 0 w 240"/>
                <a:gd name="T1" fmla="*/ 0 h 358"/>
                <a:gd name="T2" fmla="*/ 131 w 240"/>
                <a:gd name="T3" fmla="*/ 0 h 358"/>
                <a:gd name="T4" fmla="*/ 131 w 240"/>
                <a:gd name="T5" fmla="*/ 241 h 358"/>
                <a:gd name="T6" fmla="*/ 240 w 240"/>
                <a:gd name="T7" fmla="*/ 241 h 358"/>
                <a:gd name="T8" fmla="*/ 240 w 240"/>
                <a:gd name="T9" fmla="*/ 358 h 358"/>
                <a:gd name="T10" fmla="*/ 0 w 240"/>
                <a:gd name="T11" fmla="*/ 358 h 358"/>
                <a:gd name="T12" fmla="*/ 0 w 240"/>
                <a:gd name="T13" fmla="*/ 0 h 358"/>
              </a:gdLst>
              <a:ahLst/>
              <a:cxnLst>
                <a:cxn ang="0">
                  <a:pos x="T0" y="T1"/>
                </a:cxn>
                <a:cxn ang="0">
                  <a:pos x="T2" y="T3"/>
                </a:cxn>
                <a:cxn ang="0">
                  <a:pos x="T4" y="T5"/>
                </a:cxn>
                <a:cxn ang="0">
                  <a:pos x="T6" y="T7"/>
                </a:cxn>
                <a:cxn ang="0">
                  <a:pos x="T8" y="T9"/>
                </a:cxn>
                <a:cxn ang="0">
                  <a:pos x="T10" y="T11"/>
                </a:cxn>
                <a:cxn ang="0">
                  <a:pos x="T12" y="T13"/>
                </a:cxn>
              </a:cxnLst>
              <a:rect l="0" t="0" r="r" b="b"/>
              <a:pathLst>
                <a:path w="240" h="358">
                  <a:moveTo>
                    <a:pt x="0" y="0"/>
                  </a:moveTo>
                  <a:lnTo>
                    <a:pt x="131" y="0"/>
                  </a:lnTo>
                  <a:lnTo>
                    <a:pt x="131" y="241"/>
                  </a:lnTo>
                  <a:lnTo>
                    <a:pt x="240" y="241"/>
                  </a:lnTo>
                  <a:lnTo>
                    <a:pt x="240" y="358"/>
                  </a:lnTo>
                  <a:lnTo>
                    <a:pt x="0" y="358"/>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460" name="Freeform 18"/>
            <p:cNvSpPr/>
            <p:nvPr/>
          </p:nvSpPr>
          <p:spPr>
            <a:xfrm>
              <a:off x="6823075" y="3132138"/>
              <a:ext cx="438150" cy="585788"/>
            </a:xfrm>
            <a:custGeom>
              <a:avLst/>
              <a:gdLst>
                <a:gd name="T0" fmla="*/ 116 w 116"/>
                <a:gd name="T1" fmla="*/ 63 h 155"/>
                <a:gd name="T2" fmla="*/ 84 w 116"/>
                <a:gd name="T3" fmla="*/ 48 h 155"/>
                <a:gd name="T4" fmla="*/ 54 w 116"/>
                <a:gd name="T5" fmla="*/ 78 h 155"/>
                <a:gd name="T6" fmla="*/ 85 w 116"/>
                <a:gd name="T7" fmla="*/ 107 h 155"/>
                <a:gd name="T8" fmla="*/ 116 w 116"/>
                <a:gd name="T9" fmla="*/ 93 h 155"/>
                <a:gd name="T10" fmla="*/ 115 w 116"/>
                <a:gd name="T11" fmla="*/ 149 h 155"/>
                <a:gd name="T12" fmla="*/ 76 w 116"/>
                <a:gd name="T13" fmla="*/ 155 h 155"/>
                <a:gd name="T14" fmla="*/ 0 w 116"/>
                <a:gd name="T15" fmla="*/ 79 h 155"/>
                <a:gd name="T16" fmla="*/ 78 w 116"/>
                <a:gd name="T17" fmla="*/ 0 h 155"/>
                <a:gd name="T18" fmla="*/ 115 w 116"/>
                <a:gd name="T19" fmla="*/ 6 h 155"/>
                <a:gd name="T20" fmla="*/ 116 w 116"/>
                <a:gd name="T21" fmla="*/ 6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5">
                  <a:moveTo>
                    <a:pt x="116" y="63"/>
                  </a:moveTo>
                  <a:cubicBezTo>
                    <a:pt x="107" y="55"/>
                    <a:pt x="96" y="48"/>
                    <a:pt x="84" y="48"/>
                  </a:cubicBezTo>
                  <a:cubicBezTo>
                    <a:pt x="68" y="48"/>
                    <a:pt x="54" y="61"/>
                    <a:pt x="54" y="78"/>
                  </a:cubicBezTo>
                  <a:cubicBezTo>
                    <a:pt x="54" y="94"/>
                    <a:pt x="69" y="107"/>
                    <a:pt x="85" y="107"/>
                  </a:cubicBezTo>
                  <a:cubicBezTo>
                    <a:pt x="97" y="107"/>
                    <a:pt x="107" y="101"/>
                    <a:pt x="116" y="93"/>
                  </a:cubicBezTo>
                  <a:cubicBezTo>
                    <a:pt x="115" y="149"/>
                    <a:pt x="115" y="149"/>
                    <a:pt x="115" y="149"/>
                  </a:cubicBezTo>
                  <a:cubicBezTo>
                    <a:pt x="106" y="153"/>
                    <a:pt x="85" y="155"/>
                    <a:pt x="76" y="155"/>
                  </a:cubicBezTo>
                  <a:cubicBezTo>
                    <a:pt x="33" y="155"/>
                    <a:pt x="0" y="122"/>
                    <a:pt x="0" y="79"/>
                  </a:cubicBezTo>
                  <a:cubicBezTo>
                    <a:pt x="0" y="35"/>
                    <a:pt x="34" y="0"/>
                    <a:pt x="78" y="0"/>
                  </a:cubicBezTo>
                  <a:cubicBezTo>
                    <a:pt x="90" y="0"/>
                    <a:pt x="103" y="2"/>
                    <a:pt x="115" y="6"/>
                  </a:cubicBezTo>
                  <a:lnTo>
                    <a:pt x="116" y="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461" name="Freeform 19"/>
            <p:cNvSpPr>
              <a:spLocks noEditPoints="1"/>
            </p:cNvSpPr>
            <p:nvPr/>
          </p:nvSpPr>
          <p:spPr>
            <a:xfrm>
              <a:off x="7566025" y="3143251"/>
              <a:ext cx="625475" cy="568325"/>
            </a:xfrm>
            <a:custGeom>
              <a:avLst/>
              <a:gdLst>
                <a:gd name="T0" fmla="*/ 72 w 166"/>
                <a:gd name="T1" fmla="*/ 95 h 150"/>
                <a:gd name="T2" fmla="*/ 82 w 166"/>
                <a:gd name="T3" fmla="*/ 50 h 150"/>
                <a:gd name="T4" fmla="*/ 84 w 166"/>
                <a:gd name="T5" fmla="*/ 50 h 150"/>
                <a:gd name="T6" fmla="*/ 88 w 166"/>
                <a:gd name="T7" fmla="*/ 69 h 150"/>
                <a:gd name="T8" fmla="*/ 94 w 166"/>
                <a:gd name="T9" fmla="*/ 95 h 150"/>
                <a:gd name="T10" fmla="*/ 72 w 166"/>
                <a:gd name="T11" fmla="*/ 95 h 150"/>
                <a:gd name="T12" fmla="*/ 62 w 166"/>
                <a:gd name="T13" fmla="*/ 131 h 150"/>
                <a:gd name="T14" fmla="*/ 103 w 166"/>
                <a:gd name="T15" fmla="*/ 131 h 150"/>
                <a:gd name="T16" fmla="*/ 108 w 166"/>
                <a:gd name="T17" fmla="*/ 150 h 150"/>
                <a:gd name="T18" fmla="*/ 166 w 166"/>
                <a:gd name="T19" fmla="*/ 150 h 150"/>
                <a:gd name="T20" fmla="*/ 113 w 166"/>
                <a:gd name="T21" fmla="*/ 0 h 150"/>
                <a:gd name="T22" fmla="*/ 52 w 166"/>
                <a:gd name="T23" fmla="*/ 0 h 150"/>
                <a:gd name="T24" fmla="*/ 0 w 166"/>
                <a:gd name="T25" fmla="*/ 150 h 150"/>
                <a:gd name="T26" fmla="*/ 58 w 166"/>
                <a:gd name="T27" fmla="*/ 150 h 150"/>
                <a:gd name="T28" fmla="*/ 62 w 166"/>
                <a:gd name="T29" fmla="*/ 1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50">
                  <a:moveTo>
                    <a:pt x="72" y="95"/>
                  </a:moveTo>
                  <a:cubicBezTo>
                    <a:pt x="82" y="50"/>
                    <a:pt x="82" y="50"/>
                    <a:pt x="82" y="50"/>
                  </a:cubicBezTo>
                  <a:cubicBezTo>
                    <a:pt x="84" y="50"/>
                    <a:pt x="84" y="50"/>
                    <a:pt x="84" y="50"/>
                  </a:cubicBezTo>
                  <a:cubicBezTo>
                    <a:pt x="85" y="56"/>
                    <a:pt x="86" y="62"/>
                    <a:pt x="88" y="69"/>
                  </a:cubicBezTo>
                  <a:cubicBezTo>
                    <a:pt x="94" y="95"/>
                    <a:pt x="94" y="95"/>
                    <a:pt x="94" y="95"/>
                  </a:cubicBezTo>
                  <a:lnTo>
                    <a:pt x="72" y="95"/>
                  </a:lnTo>
                  <a:close/>
                  <a:moveTo>
                    <a:pt x="62" y="131"/>
                  </a:moveTo>
                  <a:cubicBezTo>
                    <a:pt x="103" y="131"/>
                    <a:pt x="103" y="131"/>
                    <a:pt x="103" y="131"/>
                  </a:cubicBezTo>
                  <a:cubicBezTo>
                    <a:pt x="108" y="150"/>
                    <a:pt x="108" y="150"/>
                    <a:pt x="108" y="150"/>
                  </a:cubicBezTo>
                  <a:cubicBezTo>
                    <a:pt x="166" y="150"/>
                    <a:pt x="166" y="150"/>
                    <a:pt x="166" y="150"/>
                  </a:cubicBezTo>
                  <a:cubicBezTo>
                    <a:pt x="113" y="0"/>
                    <a:pt x="113" y="0"/>
                    <a:pt x="113" y="0"/>
                  </a:cubicBezTo>
                  <a:cubicBezTo>
                    <a:pt x="52" y="0"/>
                    <a:pt x="52" y="0"/>
                    <a:pt x="52" y="0"/>
                  </a:cubicBezTo>
                  <a:cubicBezTo>
                    <a:pt x="0" y="150"/>
                    <a:pt x="0" y="150"/>
                    <a:pt x="0" y="150"/>
                  </a:cubicBezTo>
                  <a:cubicBezTo>
                    <a:pt x="58" y="150"/>
                    <a:pt x="58" y="150"/>
                    <a:pt x="58" y="150"/>
                  </a:cubicBezTo>
                  <a:lnTo>
                    <a:pt x="62" y="1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462" name="Freeform 20"/>
            <p:cNvSpPr/>
            <p:nvPr/>
          </p:nvSpPr>
          <p:spPr>
            <a:xfrm>
              <a:off x="8545513" y="3132138"/>
              <a:ext cx="463550" cy="585788"/>
            </a:xfrm>
            <a:custGeom>
              <a:avLst/>
              <a:gdLst>
                <a:gd name="T0" fmla="*/ 17 w 123"/>
                <a:gd name="T1" fmla="*/ 99 h 155"/>
                <a:gd name="T2" fmla="*/ 20 w 123"/>
                <a:gd name="T3" fmla="*/ 101 h 155"/>
                <a:gd name="T4" fmla="*/ 54 w 123"/>
                <a:gd name="T5" fmla="*/ 115 h 155"/>
                <a:gd name="T6" fmla="*/ 68 w 123"/>
                <a:gd name="T7" fmla="*/ 106 h 155"/>
                <a:gd name="T8" fmla="*/ 56 w 123"/>
                <a:gd name="T9" fmla="*/ 97 h 155"/>
                <a:gd name="T10" fmla="*/ 45 w 123"/>
                <a:gd name="T11" fmla="*/ 95 h 155"/>
                <a:gd name="T12" fmla="*/ 6 w 123"/>
                <a:gd name="T13" fmla="*/ 56 h 155"/>
                <a:gd name="T14" fmla="*/ 71 w 123"/>
                <a:gd name="T15" fmla="*/ 0 h 155"/>
                <a:gd name="T16" fmla="*/ 118 w 123"/>
                <a:gd name="T17" fmla="*/ 13 h 155"/>
                <a:gd name="T18" fmla="*/ 103 w 123"/>
                <a:gd name="T19" fmla="*/ 52 h 155"/>
                <a:gd name="T20" fmla="*/ 72 w 123"/>
                <a:gd name="T21" fmla="*/ 40 h 155"/>
                <a:gd name="T22" fmla="*/ 60 w 123"/>
                <a:gd name="T23" fmla="*/ 48 h 155"/>
                <a:gd name="T24" fmla="*/ 71 w 123"/>
                <a:gd name="T25" fmla="*/ 56 h 155"/>
                <a:gd name="T26" fmla="*/ 83 w 123"/>
                <a:gd name="T27" fmla="*/ 59 h 155"/>
                <a:gd name="T28" fmla="*/ 123 w 123"/>
                <a:gd name="T29" fmla="*/ 101 h 155"/>
                <a:gd name="T30" fmla="*/ 58 w 123"/>
                <a:gd name="T31" fmla="*/ 155 h 155"/>
                <a:gd name="T32" fmla="*/ 0 w 123"/>
                <a:gd name="T33" fmla="*/ 141 h 155"/>
                <a:gd name="T34" fmla="*/ 17 w 123"/>
                <a:gd name="T35" fmla="*/ 9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 h="155">
                  <a:moveTo>
                    <a:pt x="17" y="99"/>
                  </a:moveTo>
                  <a:cubicBezTo>
                    <a:pt x="20" y="101"/>
                    <a:pt x="20" y="101"/>
                    <a:pt x="20" y="101"/>
                  </a:cubicBezTo>
                  <a:cubicBezTo>
                    <a:pt x="30" y="109"/>
                    <a:pt x="41" y="115"/>
                    <a:pt x="54" y="115"/>
                  </a:cubicBezTo>
                  <a:cubicBezTo>
                    <a:pt x="59" y="115"/>
                    <a:pt x="68" y="113"/>
                    <a:pt x="68" y="106"/>
                  </a:cubicBezTo>
                  <a:cubicBezTo>
                    <a:pt x="68" y="99"/>
                    <a:pt x="61" y="98"/>
                    <a:pt x="56" y="97"/>
                  </a:cubicBezTo>
                  <a:cubicBezTo>
                    <a:pt x="45" y="95"/>
                    <a:pt x="45" y="95"/>
                    <a:pt x="45" y="95"/>
                  </a:cubicBezTo>
                  <a:cubicBezTo>
                    <a:pt x="24" y="92"/>
                    <a:pt x="6" y="79"/>
                    <a:pt x="6" y="56"/>
                  </a:cubicBezTo>
                  <a:cubicBezTo>
                    <a:pt x="6" y="20"/>
                    <a:pt x="38" y="0"/>
                    <a:pt x="71" y="0"/>
                  </a:cubicBezTo>
                  <a:cubicBezTo>
                    <a:pt x="88" y="0"/>
                    <a:pt x="103" y="4"/>
                    <a:pt x="118" y="13"/>
                  </a:cubicBezTo>
                  <a:cubicBezTo>
                    <a:pt x="103" y="52"/>
                    <a:pt x="103" y="52"/>
                    <a:pt x="103" y="52"/>
                  </a:cubicBezTo>
                  <a:cubicBezTo>
                    <a:pt x="94" y="45"/>
                    <a:pt x="84" y="40"/>
                    <a:pt x="72" y="40"/>
                  </a:cubicBezTo>
                  <a:cubicBezTo>
                    <a:pt x="67" y="40"/>
                    <a:pt x="60" y="42"/>
                    <a:pt x="60" y="48"/>
                  </a:cubicBezTo>
                  <a:cubicBezTo>
                    <a:pt x="60" y="54"/>
                    <a:pt x="67" y="55"/>
                    <a:pt x="71" y="56"/>
                  </a:cubicBezTo>
                  <a:cubicBezTo>
                    <a:pt x="83" y="59"/>
                    <a:pt x="83" y="59"/>
                    <a:pt x="83" y="59"/>
                  </a:cubicBezTo>
                  <a:cubicBezTo>
                    <a:pt x="106" y="64"/>
                    <a:pt x="123" y="76"/>
                    <a:pt x="123" y="101"/>
                  </a:cubicBezTo>
                  <a:cubicBezTo>
                    <a:pt x="123" y="137"/>
                    <a:pt x="90" y="155"/>
                    <a:pt x="58" y="155"/>
                  </a:cubicBezTo>
                  <a:cubicBezTo>
                    <a:pt x="39" y="155"/>
                    <a:pt x="17" y="150"/>
                    <a:pt x="0" y="141"/>
                  </a:cubicBezTo>
                  <a:lnTo>
                    <a:pt x="17" y="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463" name="Freeform 21"/>
            <p:cNvSpPr/>
            <p:nvPr/>
          </p:nvSpPr>
          <p:spPr>
            <a:xfrm>
              <a:off x="9436100" y="3143251"/>
              <a:ext cx="428625" cy="568325"/>
            </a:xfrm>
            <a:custGeom>
              <a:avLst/>
              <a:gdLst>
                <a:gd name="T0" fmla="*/ 0 w 270"/>
                <a:gd name="T1" fmla="*/ 0 h 358"/>
                <a:gd name="T2" fmla="*/ 270 w 270"/>
                <a:gd name="T3" fmla="*/ 0 h 358"/>
                <a:gd name="T4" fmla="*/ 270 w 270"/>
                <a:gd name="T5" fmla="*/ 114 h 358"/>
                <a:gd name="T6" fmla="*/ 199 w 270"/>
                <a:gd name="T7" fmla="*/ 112 h 358"/>
                <a:gd name="T8" fmla="*/ 199 w 270"/>
                <a:gd name="T9" fmla="*/ 358 h 358"/>
                <a:gd name="T10" fmla="*/ 71 w 270"/>
                <a:gd name="T11" fmla="*/ 358 h 358"/>
                <a:gd name="T12" fmla="*/ 71 w 270"/>
                <a:gd name="T13" fmla="*/ 112 h 358"/>
                <a:gd name="T14" fmla="*/ 0 w 270"/>
                <a:gd name="T15" fmla="*/ 114 h 358"/>
                <a:gd name="T16" fmla="*/ 0 w 270"/>
                <a:gd name="T17"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358">
                  <a:moveTo>
                    <a:pt x="0" y="0"/>
                  </a:moveTo>
                  <a:lnTo>
                    <a:pt x="270" y="0"/>
                  </a:lnTo>
                  <a:lnTo>
                    <a:pt x="270" y="114"/>
                  </a:lnTo>
                  <a:lnTo>
                    <a:pt x="199" y="112"/>
                  </a:lnTo>
                  <a:lnTo>
                    <a:pt x="199" y="358"/>
                  </a:lnTo>
                  <a:lnTo>
                    <a:pt x="71" y="358"/>
                  </a:lnTo>
                  <a:lnTo>
                    <a:pt x="71" y="112"/>
                  </a:lnTo>
                  <a:lnTo>
                    <a:pt x="0" y="114"/>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grpSp>
      <p:grpSp>
        <p:nvGrpSpPr>
          <p:cNvPr id="1464" name="グループ化 21"/>
          <p:cNvGrpSpPr/>
          <p:nvPr userDrawn="1"/>
        </p:nvGrpSpPr>
        <p:grpSpPr>
          <a:xfrm>
            <a:off x="4005694" y="3472859"/>
            <a:ext cx="4180612" cy="862678"/>
            <a:chOff x="4656000" y="6033910"/>
            <a:chExt cx="2880000" cy="594293"/>
          </a:xfrm>
        </p:grpSpPr>
        <p:sp>
          <p:nvSpPr>
            <p:cNvPr id="1465" name="Freeform 46"/>
            <p:cNvSpPr>
              <a:spLocks noChangeAspect="1" noEditPoints="1"/>
            </p:cNvSpPr>
            <p:nvPr/>
          </p:nvSpPr>
          <p:spPr>
            <a:xfrm>
              <a:off x="4656000" y="6033910"/>
              <a:ext cx="2880000" cy="188992"/>
            </a:xfrm>
            <a:custGeom>
              <a:avLst/>
              <a:gdLst>
                <a:gd name="T0" fmla="*/ 669 w 2800"/>
                <a:gd name="T1" fmla="*/ 37 h 181"/>
                <a:gd name="T2" fmla="*/ 669 w 2800"/>
                <a:gd name="T3" fmla="*/ 37 h 181"/>
                <a:gd name="T4" fmla="*/ 71 w 2800"/>
                <a:gd name="T5" fmla="*/ 81 h 181"/>
                <a:gd name="T6" fmla="*/ 9 w 2800"/>
                <a:gd name="T7" fmla="*/ 178 h 181"/>
                <a:gd name="T8" fmla="*/ 132 w 2800"/>
                <a:gd name="T9" fmla="*/ 30 h 181"/>
                <a:gd name="T10" fmla="*/ 157 w 2800"/>
                <a:gd name="T11" fmla="*/ 5 h 181"/>
                <a:gd name="T12" fmla="*/ 1175 w 2800"/>
                <a:gd name="T13" fmla="*/ 30 h 181"/>
                <a:gd name="T14" fmla="*/ 2239 w 2800"/>
                <a:gd name="T15" fmla="*/ 93 h 181"/>
                <a:gd name="T16" fmla="*/ 2195 w 2800"/>
                <a:gd name="T17" fmla="*/ 33 h 181"/>
                <a:gd name="T18" fmla="*/ 2142 w 2800"/>
                <a:gd name="T19" fmla="*/ 9 h 181"/>
                <a:gd name="T20" fmla="*/ 2128 w 2800"/>
                <a:gd name="T21" fmla="*/ 76 h 181"/>
                <a:gd name="T22" fmla="*/ 2108 w 2800"/>
                <a:gd name="T23" fmla="*/ 33 h 181"/>
                <a:gd name="T24" fmla="*/ 2085 w 2800"/>
                <a:gd name="T25" fmla="*/ 50 h 181"/>
                <a:gd name="T26" fmla="*/ 2108 w 2800"/>
                <a:gd name="T27" fmla="*/ 178 h 181"/>
                <a:gd name="T28" fmla="*/ 2121 w 2800"/>
                <a:gd name="T29" fmla="*/ 157 h 181"/>
                <a:gd name="T30" fmla="*/ 2195 w 2800"/>
                <a:gd name="T31" fmla="*/ 93 h 181"/>
                <a:gd name="T32" fmla="*/ 2379 w 2800"/>
                <a:gd name="T33" fmla="*/ 53 h 181"/>
                <a:gd name="T34" fmla="*/ 2354 w 2800"/>
                <a:gd name="T35" fmla="*/ 5 h 181"/>
                <a:gd name="T36" fmla="*/ 2419 w 2800"/>
                <a:gd name="T37" fmla="*/ 165 h 181"/>
                <a:gd name="T38" fmla="*/ 2403 w 2800"/>
                <a:gd name="T39" fmla="*/ 31 h 181"/>
                <a:gd name="T40" fmla="*/ 2292 w 2800"/>
                <a:gd name="T41" fmla="*/ 93 h 181"/>
                <a:gd name="T42" fmla="*/ 2316 w 2800"/>
                <a:gd name="T43" fmla="*/ 146 h 181"/>
                <a:gd name="T44" fmla="*/ 2520 w 2800"/>
                <a:gd name="T45" fmla="*/ 26 h 181"/>
                <a:gd name="T46" fmla="*/ 2564 w 2800"/>
                <a:gd name="T47" fmla="*/ 52 h 181"/>
                <a:gd name="T48" fmla="*/ 2446 w 2800"/>
                <a:gd name="T49" fmla="*/ 152 h 181"/>
                <a:gd name="T50" fmla="*/ 2549 w 2800"/>
                <a:gd name="T51" fmla="*/ 122 h 181"/>
                <a:gd name="T52" fmla="*/ 2435 w 2800"/>
                <a:gd name="T53" fmla="*/ 90 h 181"/>
                <a:gd name="T54" fmla="*/ 2673 w 2800"/>
                <a:gd name="T55" fmla="*/ 5 h 181"/>
                <a:gd name="T56" fmla="*/ 2670 w 2800"/>
                <a:gd name="T57" fmla="*/ 50 h 181"/>
                <a:gd name="T58" fmla="*/ 2673 w 2800"/>
                <a:gd name="T59" fmla="*/ 99 h 181"/>
                <a:gd name="T60" fmla="*/ 2792 w 2800"/>
                <a:gd name="T61" fmla="*/ 50 h 181"/>
                <a:gd name="T62" fmla="*/ 2703 w 2800"/>
                <a:gd name="T63" fmla="*/ 67 h 181"/>
                <a:gd name="T64" fmla="*/ 2800 w 2800"/>
                <a:gd name="T65" fmla="*/ 159 h 181"/>
                <a:gd name="T66" fmla="*/ 1946 w 2800"/>
                <a:gd name="T67" fmla="*/ 78 h 181"/>
                <a:gd name="T68" fmla="*/ 318 w 2800"/>
                <a:gd name="T69" fmla="*/ 162 h 181"/>
                <a:gd name="T70" fmla="*/ 507 w 2800"/>
                <a:gd name="T71" fmla="*/ 179 h 181"/>
                <a:gd name="T72" fmla="*/ 886 w 2800"/>
                <a:gd name="T73" fmla="*/ 86 h 181"/>
                <a:gd name="T74" fmla="*/ 509 w 2800"/>
                <a:gd name="T75" fmla="*/ 23 h 181"/>
                <a:gd name="T76" fmla="*/ 1234 w 2800"/>
                <a:gd name="T77" fmla="*/ 81 h 181"/>
                <a:gd name="T78" fmla="*/ 1234 w 2800"/>
                <a:gd name="T79" fmla="*/ 81 h 181"/>
                <a:gd name="T80" fmla="*/ 1464 w 2800"/>
                <a:gd name="T81" fmla="*/ 5 h 181"/>
                <a:gd name="T82" fmla="*/ 1406 w 2800"/>
                <a:gd name="T83" fmla="*/ 103 h 181"/>
                <a:gd name="T84" fmla="*/ 1566 w 2800"/>
                <a:gd name="T85" fmla="*/ 110 h 181"/>
                <a:gd name="T86" fmla="*/ 1731 w 2800"/>
                <a:gd name="T87" fmla="*/ 34 h 181"/>
                <a:gd name="T88" fmla="*/ 1893 w 2800"/>
                <a:gd name="T89" fmla="*/ 160 h 181"/>
                <a:gd name="T90" fmla="*/ 1291 w 2800"/>
                <a:gd name="T91" fmla="*/ 154 h 181"/>
                <a:gd name="T92" fmla="*/ 1367 w 2800"/>
                <a:gd name="T93" fmla="*/ 78 h 181"/>
                <a:gd name="T94" fmla="*/ 1137 w 2800"/>
                <a:gd name="T95" fmla="*/ 38 h 181"/>
                <a:gd name="T96" fmla="*/ 773 w 2800"/>
                <a:gd name="T97" fmla="*/ 17 h 181"/>
                <a:gd name="T98" fmla="*/ 768 w 2800"/>
                <a:gd name="T99" fmla="*/ 46 h 181"/>
                <a:gd name="T100" fmla="*/ 845 w 2800"/>
                <a:gd name="T101" fmla="*/ 46 h 181"/>
                <a:gd name="T102" fmla="*/ 241 w 2800"/>
                <a:gd name="T103" fmla="*/ 74 h 181"/>
                <a:gd name="T104" fmla="*/ 218 w 2800"/>
                <a:gd name="T105" fmla="*/ 94 h 181"/>
                <a:gd name="T106" fmla="*/ 297 w 2800"/>
                <a:gd name="T107" fmla="*/ 122 h 181"/>
                <a:gd name="T108" fmla="*/ 1643 w 2800"/>
                <a:gd name="T109" fmla="*/ 74 h 181"/>
                <a:gd name="T110" fmla="*/ 1620 w 2800"/>
                <a:gd name="T111" fmla="*/ 94 h 181"/>
                <a:gd name="T112" fmla="*/ 1699 w 2800"/>
                <a:gd name="T113" fmla="*/ 12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00" h="181">
                  <a:moveTo>
                    <a:pt x="581" y="56"/>
                  </a:moveTo>
                  <a:cubicBezTo>
                    <a:pt x="564" y="42"/>
                    <a:pt x="538" y="28"/>
                    <a:pt x="523" y="21"/>
                  </a:cubicBezTo>
                  <a:cubicBezTo>
                    <a:pt x="527" y="11"/>
                    <a:pt x="527" y="11"/>
                    <a:pt x="527" y="11"/>
                  </a:cubicBezTo>
                  <a:cubicBezTo>
                    <a:pt x="549" y="14"/>
                    <a:pt x="568" y="20"/>
                    <a:pt x="595" y="33"/>
                  </a:cubicBezTo>
                  <a:lnTo>
                    <a:pt x="581" y="56"/>
                  </a:lnTo>
                  <a:close/>
                  <a:moveTo>
                    <a:pt x="669" y="37"/>
                  </a:moveTo>
                  <a:cubicBezTo>
                    <a:pt x="664" y="107"/>
                    <a:pt x="631" y="152"/>
                    <a:pt x="535" y="151"/>
                  </a:cubicBezTo>
                  <a:cubicBezTo>
                    <a:pt x="535" y="178"/>
                    <a:pt x="535" y="178"/>
                    <a:pt x="535" y="178"/>
                  </a:cubicBezTo>
                  <a:cubicBezTo>
                    <a:pt x="682" y="178"/>
                    <a:pt x="687" y="73"/>
                    <a:pt x="687" y="38"/>
                  </a:cubicBezTo>
                  <a:cubicBezTo>
                    <a:pt x="687" y="19"/>
                    <a:pt x="687" y="19"/>
                    <a:pt x="687" y="19"/>
                  </a:cubicBezTo>
                  <a:cubicBezTo>
                    <a:pt x="669" y="19"/>
                    <a:pt x="669" y="19"/>
                    <a:pt x="669" y="19"/>
                  </a:cubicBezTo>
                  <a:cubicBezTo>
                    <a:pt x="669" y="19"/>
                    <a:pt x="669" y="31"/>
                    <a:pt x="669" y="37"/>
                  </a:cubicBezTo>
                  <a:moveTo>
                    <a:pt x="90" y="27"/>
                  </a:moveTo>
                  <a:cubicBezTo>
                    <a:pt x="63" y="14"/>
                    <a:pt x="44" y="8"/>
                    <a:pt x="22" y="5"/>
                  </a:cubicBezTo>
                  <a:cubicBezTo>
                    <a:pt x="18" y="15"/>
                    <a:pt x="18" y="15"/>
                    <a:pt x="18" y="15"/>
                  </a:cubicBezTo>
                  <a:cubicBezTo>
                    <a:pt x="33" y="22"/>
                    <a:pt x="59" y="36"/>
                    <a:pt x="76" y="50"/>
                  </a:cubicBezTo>
                  <a:lnTo>
                    <a:pt x="90" y="27"/>
                  </a:lnTo>
                  <a:close/>
                  <a:moveTo>
                    <a:pt x="71" y="81"/>
                  </a:moveTo>
                  <a:cubicBezTo>
                    <a:pt x="45" y="67"/>
                    <a:pt x="26" y="60"/>
                    <a:pt x="5" y="55"/>
                  </a:cubicBezTo>
                  <a:cubicBezTo>
                    <a:pt x="0" y="64"/>
                    <a:pt x="0" y="64"/>
                    <a:pt x="0" y="64"/>
                  </a:cubicBezTo>
                  <a:cubicBezTo>
                    <a:pt x="15" y="73"/>
                    <a:pt x="39" y="89"/>
                    <a:pt x="55" y="103"/>
                  </a:cubicBezTo>
                  <a:lnTo>
                    <a:pt x="71" y="81"/>
                  </a:lnTo>
                  <a:close/>
                  <a:moveTo>
                    <a:pt x="9" y="151"/>
                  </a:moveTo>
                  <a:cubicBezTo>
                    <a:pt x="9" y="178"/>
                    <a:pt x="9" y="178"/>
                    <a:pt x="9" y="178"/>
                  </a:cubicBezTo>
                  <a:cubicBezTo>
                    <a:pt x="124" y="178"/>
                    <a:pt x="162" y="115"/>
                    <a:pt x="162" y="37"/>
                  </a:cubicBezTo>
                  <a:cubicBezTo>
                    <a:pt x="144" y="37"/>
                    <a:pt x="144" y="37"/>
                    <a:pt x="144" y="37"/>
                  </a:cubicBezTo>
                  <a:cubicBezTo>
                    <a:pt x="139" y="116"/>
                    <a:pt x="96" y="151"/>
                    <a:pt x="9" y="151"/>
                  </a:cubicBezTo>
                  <a:moveTo>
                    <a:pt x="148" y="5"/>
                  </a:moveTo>
                  <a:cubicBezTo>
                    <a:pt x="132" y="5"/>
                    <a:pt x="132" y="5"/>
                    <a:pt x="132" y="5"/>
                  </a:cubicBezTo>
                  <a:cubicBezTo>
                    <a:pt x="132" y="30"/>
                    <a:pt x="132" y="30"/>
                    <a:pt x="132" y="30"/>
                  </a:cubicBezTo>
                  <a:cubicBezTo>
                    <a:pt x="148" y="30"/>
                    <a:pt x="148" y="30"/>
                    <a:pt x="148" y="30"/>
                  </a:cubicBezTo>
                  <a:lnTo>
                    <a:pt x="148" y="5"/>
                  </a:lnTo>
                  <a:close/>
                  <a:moveTo>
                    <a:pt x="157" y="30"/>
                  </a:moveTo>
                  <a:cubicBezTo>
                    <a:pt x="173" y="30"/>
                    <a:pt x="173" y="30"/>
                    <a:pt x="173" y="30"/>
                  </a:cubicBezTo>
                  <a:cubicBezTo>
                    <a:pt x="173" y="5"/>
                    <a:pt x="173" y="5"/>
                    <a:pt x="173" y="5"/>
                  </a:cubicBezTo>
                  <a:cubicBezTo>
                    <a:pt x="157" y="5"/>
                    <a:pt x="157" y="5"/>
                    <a:pt x="157" y="5"/>
                  </a:cubicBezTo>
                  <a:lnTo>
                    <a:pt x="157" y="30"/>
                  </a:lnTo>
                  <a:close/>
                  <a:moveTo>
                    <a:pt x="1175" y="30"/>
                  </a:moveTo>
                  <a:cubicBezTo>
                    <a:pt x="1191" y="30"/>
                    <a:pt x="1191" y="30"/>
                    <a:pt x="1191" y="30"/>
                  </a:cubicBezTo>
                  <a:cubicBezTo>
                    <a:pt x="1191" y="5"/>
                    <a:pt x="1191" y="5"/>
                    <a:pt x="1191" y="5"/>
                  </a:cubicBezTo>
                  <a:cubicBezTo>
                    <a:pt x="1175" y="5"/>
                    <a:pt x="1175" y="5"/>
                    <a:pt x="1175" y="5"/>
                  </a:cubicBezTo>
                  <a:lnTo>
                    <a:pt x="1175" y="30"/>
                  </a:lnTo>
                  <a:close/>
                  <a:moveTo>
                    <a:pt x="1216" y="5"/>
                  </a:moveTo>
                  <a:cubicBezTo>
                    <a:pt x="1200" y="5"/>
                    <a:pt x="1200" y="5"/>
                    <a:pt x="1200" y="5"/>
                  </a:cubicBezTo>
                  <a:cubicBezTo>
                    <a:pt x="1200" y="30"/>
                    <a:pt x="1200" y="30"/>
                    <a:pt x="1200" y="30"/>
                  </a:cubicBezTo>
                  <a:cubicBezTo>
                    <a:pt x="1216" y="30"/>
                    <a:pt x="1216" y="30"/>
                    <a:pt x="1216" y="30"/>
                  </a:cubicBezTo>
                  <a:lnTo>
                    <a:pt x="1216" y="5"/>
                  </a:lnTo>
                  <a:close/>
                  <a:moveTo>
                    <a:pt x="2239" y="93"/>
                  </a:moveTo>
                  <a:cubicBezTo>
                    <a:pt x="2239" y="76"/>
                    <a:pt x="2239" y="76"/>
                    <a:pt x="2239" y="76"/>
                  </a:cubicBezTo>
                  <a:cubicBezTo>
                    <a:pt x="2195" y="76"/>
                    <a:pt x="2195" y="76"/>
                    <a:pt x="2195" y="76"/>
                  </a:cubicBezTo>
                  <a:cubicBezTo>
                    <a:pt x="2195" y="50"/>
                    <a:pt x="2195" y="50"/>
                    <a:pt x="2195" y="50"/>
                  </a:cubicBezTo>
                  <a:cubicBezTo>
                    <a:pt x="2233" y="50"/>
                    <a:pt x="2233" y="50"/>
                    <a:pt x="2233" y="50"/>
                  </a:cubicBezTo>
                  <a:cubicBezTo>
                    <a:pt x="2233" y="33"/>
                    <a:pt x="2233" y="33"/>
                    <a:pt x="2233" y="33"/>
                  </a:cubicBezTo>
                  <a:cubicBezTo>
                    <a:pt x="2195" y="33"/>
                    <a:pt x="2195" y="33"/>
                    <a:pt x="2195" y="33"/>
                  </a:cubicBezTo>
                  <a:cubicBezTo>
                    <a:pt x="2195" y="5"/>
                    <a:pt x="2195" y="5"/>
                    <a:pt x="2195" y="5"/>
                  </a:cubicBezTo>
                  <a:cubicBezTo>
                    <a:pt x="2171" y="5"/>
                    <a:pt x="2171" y="5"/>
                    <a:pt x="2171" y="5"/>
                  </a:cubicBezTo>
                  <a:cubicBezTo>
                    <a:pt x="2171" y="33"/>
                    <a:pt x="2171" y="33"/>
                    <a:pt x="2171" y="33"/>
                  </a:cubicBezTo>
                  <a:cubicBezTo>
                    <a:pt x="2161" y="33"/>
                    <a:pt x="2161" y="33"/>
                    <a:pt x="2161" y="33"/>
                  </a:cubicBezTo>
                  <a:cubicBezTo>
                    <a:pt x="2164" y="25"/>
                    <a:pt x="2165" y="18"/>
                    <a:pt x="2164" y="9"/>
                  </a:cubicBezTo>
                  <a:cubicBezTo>
                    <a:pt x="2142" y="9"/>
                    <a:pt x="2142" y="9"/>
                    <a:pt x="2142" y="9"/>
                  </a:cubicBezTo>
                  <a:cubicBezTo>
                    <a:pt x="2142" y="28"/>
                    <a:pt x="2139" y="48"/>
                    <a:pt x="2127" y="57"/>
                  </a:cubicBezTo>
                  <a:cubicBezTo>
                    <a:pt x="2127" y="69"/>
                    <a:pt x="2127" y="69"/>
                    <a:pt x="2127" y="69"/>
                  </a:cubicBezTo>
                  <a:cubicBezTo>
                    <a:pt x="2138" y="65"/>
                    <a:pt x="2147" y="59"/>
                    <a:pt x="2153" y="50"/>
                  </a:cubicBezTo>
                  <a:cubicBezTo>
                    <a:pt x="2171" y="50"/>
                    <a:pt x="2171" y="50"/>
                    <a:pt x="2171" y="50"/>
                  </a:cubicBezTo>
                  <a:cubicBezTo>
                    <a:pt x="2171" y="76"/>
                    <a:pt x="2171" y="76"/>
                    <a:pt x="2171" y="76"/>
                  </a:cubicBezTo>
                  <a:cubicBezTo>
                    <a:pt x="2128" y="76"/>
                    <a:pt x="2128" y="76"/>
                    <a:pt x="2128" y="76"/>
                  </a:cubicBezTo>
                  <a:cubicBezTo>
                    <a:pt x="2128" y="83"/>
                    <a:pt x="2128" y="83"/>
                    <a:pt x="2128" y="83"/>
                  </a:cubicBezTo>
                  <a:cubicBezTo>
                    <a:pt x="2123" y="78"/>
                    <a:pt x="2114" y="71"/>
                    <a:pt x="2108" y="66"/>
                  </a:cubicBezTo>
                  <a:cubicBezTo>
                    <a:pt x="2108" y="50"/>
                    <a:pt x="2108" y="50"/>
                    <a:pt x="2108" y="50"/>
                  </a:cubicBezTo>
                  <a:cubicBezTo>
                    <a:pt x="2129" y="50"/>
                    <a:pt x="2129" y="50"/>
                    <a:pt x="2129" y="50"/>
                  </a:cubicBezTo>
                  <a:cubicBezTo>
                    <a:pt x="2129" y="33"/>
                    <a:pt x="2129" y="33"/>
                    <a:pt x="2129" y="33"/>
                  </a:cubicBezTo>
                  <a:cubicBezTo>
                    <a:pt x="2108" y="33"/>
                    <a:pt x="2108" y="33"/>
                    <a:pt x="2108" y="33"/>
                  </a:cubicBezTo>
                  <a:cubicBezTo>
                    <a:pt x="2108" y="5"/>
                    <a:pt x="2108" y="5"/>
                    <a:pt x="2108" y="5"/>
                  </a:cubicBezTo>
                  <a:cubicBezTo>
                    <a:pt x="2085" y="5"/>
                    <a:pt x="2085" y="5"/>
                    <a:pt x="2085" y="5"/>
                  </a:cubicBezTo>
                  <a:cubicBezTo>
                    <a:pt x="2085" y="33"/>
                    <a:pt x="2085" y="33"/>
                    <a:pt x="2085" y="33"/>
                  </a:cubicBezTo>
                  <a:cubicBezTo>
                    <a:pt x="2062" y="33"/>
                    <a:pt x="2062" y="33"/>
                    <a:pt x="2062" y="33"/>
                  </a:cubicBezTo>
                  <a:cubicBezTo>
                    <a:pt x="2062" y="50"/>
                    <a:pt x="2062" y="50"/>
                    <a:pt x="2062" y="50"/>
                  </a:cubicBezTo>
                  <a:cubicBezTo>
                    <a:pt x="2085" y="50"/>
                    <a:pt x="2085" y="50"/>
                    <a:pt x="2085" y="50"/>
                  </a:cubicBezTo>
                  <a:cubicBezTo>
                    <a:pt x="2085" y="51"/>
                    <a:pt x="2085" y="51"/>
                    <a:pt x="2085" y="51"/>
                  </a:cubicBezTo>
                  <a:cubicBezTo>
                    <a:pt x="2080" y="78"/>
                    <a:pt x="2067" y="106"/>
                    <a:pt x="2057" y="121"/>
                  </a:cubicBezTo>
                  <a:cubicBezTo>
                    <a:pt x="2057" y="139"/>
                    <a:pt x="2057" y="139"/>
                    <a:pt x="2057" y="139"/>
                  </a:cubicBezTo>
                  <a:cubicBezTo>
                    <a:pt x="2069" y="130"/>
                    <a:pt x="2079" y="120"/>
                    <a:pt x="2085" y="109"/>
                  </a:cubicBezTo>
                  <a:cubicBezTo>
                    <a:pt x="2085" y="178"/>
                    <a:pt x="2085" y="178"/>
                    <a:pt x="2085" y="178"/>
                  </a:cubicBezTo>
                  <a:cubicBezTo>
                    <a:pt x="2108" y="178"/>
                    <a:pt x="2108" y="178"/>
                    <a:pt x="2108" y="178"/>
                  </a:cubicBezTo>
                  <a:cubicBezTo>
                    <a:pt x="2108" y="82"/>
                    <a:pt x="2108" y="82"/>
                    <a:pt x="2108" y="82"/>
                  </a:cubicBezTo>
                  <a:cubicBezTo>
                    <a:pt x="2112" y="90"/>
                    <a:pt x="2117" y="100"/>
                    <a:pt x="2119" y="106"/>
                  </a:cubicBezTo>
                  <a:cubicBezTo>
                    <a:pt x="2128" y="91"/>
                    <a:pt x="2128" y="91"/>
                    <a:pt x="2128" y="91"/>
                  </a:cubicBezTo>
                  <a:cubicBezTo>
                    <a:pt x="2128" y="93"/>
                    <a:pt x="2128" y="93"/>
                    <a:pt x="2128" y="93"/>
                  </a:cubicBezTo>
                  <a:cubicBezTo>
                    <a:pt x="2145" y="93"/>
                    <a:pt x="2145" y="93"/>
                    <a:pt x="2145" y="93"/>
                  </a:cubicBezTo>
                  <a:cubicBezTo>
                    <a:pt x="2144" y="121"/>
                    <a:pt x="2135" y="142"/>
                    <a:pt x="2121" y="157"/>
                  </a:cubicBezTo>
                  <a:cubicBezTo>
                    <a:pt x="2121" y="171"/>
                    <a:pt x="2121" y="171"/>
                    <a:pt x="2121" y="171"/>
                  </a:cubicBezTo>
                  <a:cubicBezTo>
                    <a:pt x="2149" y="158"/>
                    <a:pt x="2163" y="131"/>
                    <a:pt x="2168" y="93"/>
                  </a:cubicBezTo>
                  <a:cubicBezTo>
                    <a:pt x="2171" y="93"/>
                    <a:pt x="2171" y="93"/>
                    <a:pt x="2171" y="93"/>
                  </a:cubicBezTo>
                  <a:cubicBezTo>
                    <a:pt x="2171" y="178"/>
                    <a:pt x="2171" y="178"/>
                    <a:pt x="2171" y="178"/>
                  </a:cubicBezTo>
                  <a:cubicBezTo>
                    <a:pt x="2195" y="178"/>
                    <a:pt x="2195" y="178"/>
                    <a:pt x="2195" y="178"/>
                  </a:cubicBezTo>
                  <a:cubicBezTo>
                    <a:pt x="2195" y="93"/>
                    <a:pt x="2195" y="93"/>
                    <a:pt x="2195" y="93"/>
                  </a:cubicBezTo>
                  <a:cubicBezTo>
                    <a:pt x="2197" y="93"/>
                    <a:pt x="2197" y="93"/>
                    <a:pt x="2197" y="93"/>
                  </a:cubicBezTo>
                  <a:cubicBezTo>
                    <a:pt x="2202" y="131"/>
                    <a:pt x="2216" y="158"/>
                    <a:pt x="2244" y="171"/>
                  </a:cubicBezTo>
                  <a:cubicBezTo>
                    <a:pt x="2244" y="157"/>
                    <a:pt x="2244" y="157"/>
                    <a:pt x="2244" y="157"/>
                  </a:cubicBezTo>
                  <a:cubicBezTo>
                    <a:pt x="2230" y="142"/>
                    <a:pt x="2221" y="121"/>
                    <a:pt x="2221" y="93"/>
                  </a:cubicBezTo>
                  <a:lnTo>
                    <a:pt x="2239" y="93"/>
                  </a:lnTo>
                  <a:close/>
                  <a:moveTo>
                    <a:pt x="2379" y="53"/>
                  </a:moveTo>
                  <a:cubicBezTo>
                    <a:pt x="2379" y="50"/>
                    <a:pt x="2379" y="50"/>
                    <a:pt x="2379" y="50"/>
                  </a:cubicBezTo>
                  <a:cubicBezTo>
                    <a:pt x="2417" y="50"/>
                    <a:pt x="2417" y="50"/>
                    <a:pt x="2417" y="50"/>
                  </a:cubicBezTo>
                  <a:cubicBezTo>
                    <a:pt x="2417" y="33"/>
                    <a:pt x="2417" y="33"/>
                    <a:pt x="2417" y="33"/>
                  </a:cubicBezTo>
                  <a:cubicBezTo>
                    <a:pt x="2379" y="33"/>
                    <a:pt x="2379" y="33"/>
                    <a:pt x="2379" y="33"/>
                  </a:cubicBezTo>
                  <a:cubicBezTo>
                    <a:pt x="2379" y="5"/>
                    <a:pt x="2379" y="5"/>
                    <a:pt x="2379" y="5"/>
                  </a:cubicBezTo>
                  <a:cubicBezTo>
                    <a:pt x="2354" y="5"/>
                    <a:pt x="2354" y="5"/>
                    <a:pt x="2354" y="5"/>
                  </a:cubicBezTo>
                  <a:cubicBezTo>
                    <a:pt x="2354" y="33"/>
                    <a:pt x="2354" y="33"/>
                    <a:pt x="2354" y="33"/>
                  </a:cubicBezTo>
                  <a:cubicBezTo>
                    <a:pt x="2255" y="33"/>
                    <a:pt x="2255" y="33"/>
                    <a:pt x="2255" y="33"/>
                  </a:cubicBezTo>
                  <a:cubicBezTo>
                    <a:pt x="2255" y="50"/>
                    <a:pt x="2255" y="50"/>
                    <a:pt x="2255" y="50"/>
                  </a:cubicBezTo>
                  <a:cubicBezTo>
                    <a:pt x="2354" y="50"/>
                    <a:pt x="2354" y="50"/>
                    <a:pt x="2354" y="50"/>
                  </a:cubicBezTo>
                  <a:cubicBezTo>
                    <a:pt x="2355" y="106"/>
                    <a:pt x="2371" y="164"/>
                    <a:pt x="2419" y="180"/>
                  </a:cubicBezTo>
                  <a:cubicBezTo>
                    <a:pt x="2419" y="165"/>
                    <a:pt x="2419" y="165"/>
                    <a:pt x="2419" y="165"/>
                  </a:cubicBezTo>
                  <a:cubicBezTo>
                    <a:pt x="2390" y="142"/>
                    <a:pt x="2379" y="107"/>
                    <a:pt x="2379" y="53"/>
                  </a:cubicBezTo>
                  <a:moveTo>
                    <a:pt x="2403" y="31"/>
                  </a:moveTo>
                  <a:cubicBezTo>
                    <a:pt x="2414" y="19"/>
                    <a:pt x="2414" y="19"/>
                    <a:pt x="2414" y="19"/>
                  </a:cubicBezTo>
                  <a:cubicBezTo>
                    <a:pt x="2406" y="13"/>
                    <a:pt x="2396" y="8"/>
                    <a:pt x="2390" y="6"/>
                  </a:cubicBezTo>
                  <a:cubicBezTo>
                    <a:pt x="2385" y="12"/>
                    <a:pt x="2385" y="12"/>
                    <a:pt x="2385" y="12"/>
                  </a:cubicBezTo>
                  <a:cubicBezTo>
                    <a:pt x="2391" y="16"/>
                    <a:pt x="2397" y="23"/>
                    <a:pt x="2403" y="31"/>
                  </a:cubicBezTo>
                  <a:moveTo>
                    <a:pt x="2316" y="93"/>
                  </a:moveTo>
                  <a:cubicBezTo>
                    <a:pt x="2347" y="93"/>
                    <a:pt x="2347" y="93"/>
                    <a:pt x="2347" y="93"/>
                  </a:cubicBezTo>
                  <a:cubicBezTo>
                    <a:pt x="2347" y="76"/>
                    <a:pt x="2347" y="76"/>
                    <a:pt x="2347" y="76"/>
                  </a:cubicBezTo>
                  <a:cubicBezTo>
                    <a:pt x="2260" y="76"/>
                    <a:pt x="2260" y="76"/>
                    <a:pt x="2260" y="76"/>
                  </a:cubicBezTo>
                  <a:cubicBezTo>
                    <a:pt x="2260" y="93"/>
                    <a:pt x="2260" y="93"/>
                    <a:pt x="2260" y="93"/>
                  </a:cubicBezTo>
                  <a:cubicBezTo>
                    <a:pt x="2292" y="93"/>
                    <a:pt x="2292" y="93"/>
                    <a:pt x="2292" y="93"/>
                  </a:cubicBezTo>
                  <a:cubicBezTo>
                    <a:pt x="2292" y="150"/>
                    <a:pt x="2292" y="150"/>
                    <a:pt x="2292" y="150"/>
                  </a:cubicBezTo>
                  <a:cubicBezTo>
                    <a:pt x="2280" y="152"/>
                    <a:pt x="2269" y="153"/>
                    <a:pt x="2259" y="154"/>
                  </a:cubicBezTo>
                  <a:cubicBezTo>
                    <a:pt x="2259" y="177"/>
                    <a:pt x="2259" y="177"/>
                    <a:pt x="2259" y="177"/>
                  </a:cubicBezTo>
                  <a:cubicBezTo>
                    <a:pt x="2301" y="173"/>
                    <a:pt x="2341" y="160"/>
                    <a:pt x="2359" y="148"/>
                  </a:cubicBezTo>
                  <a:cubicBezTo>
                    <a:pt x="2359" y="134"/>
                    <a:pt x="2359" y="134"/>
                    <a:pt x="2359" y="134"/>
                  </a:cubicBezTo>
                  <a:cubicBezTo>
                    <a:pt x="2345" y="139"/>
                    <a:pt x="2331" y="143"/>
                    <a:pt x="2316" y="146"/>
                  </a:cubicBezTo>
                  <a:lnTo>
                    <a:pt x="2316" y="93"/>
                  </a:lnTo>
                  <a:close/>
                  <a:moveTo>
                    <a:pt x="2534" y="5"/>
                  </a:moveTo>
                  <a:cubicBezTo>
                    <a:pt x="2506" y="5"/>
                    <a:pt x="2506" y="5"/>
                    <a:pt x="2506" y="5"/>
                  </a:cubicBezTo>
                  <a:cubicBezTo>
                    <a:pt x="2493" y="22"/>
                    <a:pt x="2464" y="39"/>
                    <a:pt x="2429" y="46"/>
                  </a:cubicBezTo>
                  <a:cubicBezTo>
                    <a:pt x="2429" y="61"/>
                    <a:pt x="2429" y="61"/>
                    <a:pt x="2429" y="61"/>
                  </a:cubicBezTo>
                  <a:cubicBezTo>
                    <a:pt x="2462" y="57"/>
                    <a:pt x="2501" y="43"/>
                    <a:pt x="2520" y="26"/>
                  </a:cubicBezTo>
                  <a:cubicBezTo>
                    <a:pt x="2539" y="43"/>
                    <a:pt x="2578" y="57"/>
                    <a:pt x="2610" y="61"/>
                  </a:cubicBezTo>
                  <a:cubicBezTo>
                    <a:pt x="2610" y="46"/>
                    <a:pt x="2610" y="46"/>
                    <a:pt x="2610" y="46"/>
                  </a:cubicBezTo>
                  <a:cubicBezTo>
                    <a:pt x="2576" y="39"/>
                    <a:pt x="2547" y="22"/>
                    <a:pt x="2534" y="5"/>
                  </a:cubicBezTo>
                  <a:moveTo>
                    <a:pt x="2476" y="70"/>
                  </a:moveTo>
                  <a:cubicBezTo>
                    <a:pt x="2564" y="70"/>
                    <a:pt x="2564" y="70"/>
                    <a:pt x="2564" y="70"/>
                  </a:cubicBezTo>
                  <a:cubicBezTo>
                    <a:pt x="2564" y="52"/>
                    <a:pt x="2564" y="52"/>
                    <a:pt x="2564" y="52"/>
                  </a:cubicBezTo>
                  <a:cubicBezTo>
                    <a:pt x="2476" y="52"/>
                    <a:pt x="2476" y="52"/>
                    <a:pt x="2476" y="52"/>
                  </a:cubicBezTo>
                  <a:lnTo>
                    <a:pt x="2476" y="70"/>
                  </a:lnTo>
                  <a:close/>
                  <a:moveTo>
                    <a:pt x="2435" y="107"/>
                  </a:moveTo>
                  <a:cubicBezTo>
                    <a:pt x="2482" y="107"/>
                    <a:pt x="2482" y="107"/>
                    <a:pt x="2482" y="107"/>
                  </a:cubicBezTo>
                  <a:cubicBezTo>
                    <a:pt x="2479" y="120"/>
                    <a:pt x="2473" y="139"/>
                    <a:pt x="2468" y="152"/>
                  </a:cubicBezTo>
                  <a:cubicBezTo>
                    <a:pt x="2460" y="152"/>
                    <a:pt x="2453" y="152"/>
                    <a:pt x="2446" y="152"/>
                  </a:cubicBezTo>
                  <a:cubicBezTo>
                    <a:pt x="2446" y="177"/>
                    <a:pt x="2446" y="177"/>
                    <a:pt x="2446" y="177"/>
                  </a:cubicBezTo>
                  <a:cubicBezTo>
                    <a:pt x="2492" y="174"/>
                    <a:pt x="2541" y="164"/>
                    <a:pt x="2568" y="155"/>
                  </a:cubicBezTo>
                  <a:cubicBezTo>
                    <a:pt x="2572" y="163"/>
                    <a:pt x="2575" y="172"/>
                    <a:pt x="2578" y="181"/>
                  </a:cubicBezTo>
                  <a:cubicBezTo>
                    <a:pt x="2601" y="166"/>
                    <a:pt x="2601" y="166"/>
                    <a:pt x="2601" y="166"/>
                  </a:cubicBezTo>
                  <a:cubicBezTo>
                    <a:pt x="2589" y="147"/>
                    <a:pt x="2573" y="127"/>
                    <a:pt x="2561" y="116"/>
                  </a:cubicBezTo>
                  <a:cubicBezTo>
                    <a:pt x="2549" y="122"/>
                    <a:pt x="2549" y="122"/>
                    <a:pt x="2549" y="122"/>
                  </a:cubicBezTo>
                  <a:cubicBezTo>
                    <a:pt x="2553" y="129"/>
                    <a:pt x="2557" y="135"/>
                    <a:pt x="2561" y="142"/>
                  </a:cubicBezTo>
                  <a:cubicBezTo>
                    <a:pt x="2537" y="147"/>
                    <a:pt x="2510" y="150"/>
                    <a:pt x="2484" y="151"/>
                  </a:cubicBezTo>
                  <a:cubicBezTo>
                    <a:pt x="2492" y="139"/>
                    <a:pt x="2503" y="121"/>
                    <a:pt x="2509" y="107"/>
                  </a:cubicBezTo>
                  <a:cubicBezTo>
                    <a:pt x="2604" y="107"/>
                    <a:pt x="2604" y="107"/>
                    <a:pt x="2604" y="107"/>
                  </a:cubicBezTo>
                  <a:cubicBezTo>
                    <a:pt x="2604" y="90"/>
                    <a:pt x="2604" y="90"/>
                    <a:pt x="2604" y="90"/>
                  </a:cubicBezTo>
                  <a:cubicBezTo>
                    <a:pt x="2435" y="90"/>
                    <a:pt x="2435" y="90"/>
                    <a:pt x="2435" y="90"/>
                  </a:cubicBezTo>
                  <a:lnTo>
                    <a:pt x="2435" y="107"/>
                  </a:lnTo>
                  <a:close/>
                  <a:moveTo>
                    <a:pt x="2712" y="107"/>
                  </a:moveTo>
                  <a:cubicBezTo>
                    <a:pt x="2705" y="102"/>
                    <a:pt x="2690" y="94"/>
                    <a:pt x="2680" y="89"/>
                  </a:cubicBezTo>
                  <a:cubicBezTo>
                    <a:pt x="2690" y="73"/>
                    <a:pt x="2698" y="55"/>
                    <a:pt x="2701" y="33"/>
                  </a:cubicBezTo>
                  <a:cubicBezTo>
                    <a:pt x="2673" y="33"/>
                    <a:pt x="2673" y="33"/>
                    <a:pt x="2673" y="33"/>
                  </a:cubicBezTo>
                  <a:cubicBezTo>
                    <a:pt x="2673" y="5"/>
                    <a:pt x="2673" y="5"/>
                    <a:pt x="2673" y="5"/>
                  </a:cubicBezTo>
                  <a:cubicBezTo>
                    <a:pt x="2649" y="5"/>
                    <a:pt x="2649" y="5"/>
                    <a:pt x="2649" y="5"/>
                  </a:cubicBezTo>
                  <a:cubicBezTo>
                    <a:pt x="2649" y="33"/>
                    <a:pt x="2649" y="33"/>
                    <a:pt x="2649" y="33"/>
                  </a:cubicBezTo>
                  <a:cubicBezTo>
                    <a:pt x="2623" y="33"/>
                    <a:pt x="2623" y="33"/>
                    <a:pt x="2623" y="33"/>
                  </a:cubicBezTo>
                  <a:cubicBezTo>
                    <a:pt x="2623" y="34"/>
                    <a:pt x="2623" y="34"/>
                    <a:pt x="2623" y="34"/>
                  </a:cubicBezTo>
                  <a:cubicBezTo>
                    <a:pt x="2623" y="50"/>
                    <a:pt x="2623" y="50"/>
                    <a:pt x="2623" y="50"/>
                  </a:cubicBezTo>
                  <a:cubicBezTo>
                    <a:pt x="2670" y="50"/>
                    <a:pt x="2670" y="50"/>
                    <a:pt x="2670" y="50"/>
                  </a:cubicBezTo>
                  <a:cubicBezTo>
                    <a:pt x="2663" y="79"/>
                    <a:pt x="2642" y="105"/>
                    <a:pt x="2619" y="123"/>
                  </a:cubicBezTo>
                  <a:cubicBezTo>
                    <a:pt x="2619" y="136"/>
                    <a:pt x="2619" y="136"/>
                    <a:pt x="2619" y="136"/>
                  </a:cubicBezTo>
                  <a:cubicBezTo>
                    <a:pt x="2629" y="132"/>
                    <a:pt x="2640" y="126"/>
                    <a:pt x="2649" y="119"/>
                  </a:cubicBezTo>
                  <a:cubicBezTo>
                    <a:pt x="2649" y="178"/>
                    <a:pt x="2649" y="178"/>
                    <a:pt x="2649" y="178"/>
                  </a:cubicBezTo>
                  <a:cubicBezTo>
                    <a:pt x="2673" y="178"/>
                    <a:pt x="2673" y="178"/>
                    <a:pt x="2673" y="178"/>
                  </a:cubicBezTo>
                  <a:cubicBezTo>
                    <a:pt x="2673" y="99"/>
                    <a:pt x="2673" y="99"/>
                    <a:pt x="2673" y="99"/>
                  </a:cubicBezTo>
                  <a:cubicBezTo>
                    <a:pt x="2683" y="108"/>
                    <a:pt x="2693" y="119"/>
                    <a:pt x="2698" y="125"/>
                  </a:cubicBezTo>
                  <a:lnTo>
                    <a:pt x="2712" y="107"/>
                  </a:lnTo>
                  <a:close/>
                  <a:moveTo>
                    <a:pt x="2759" y="159"/>
                  </a:moveTo>
                  <a:cubicBezTo>
                    <a:pt x="2759" y="67"/>
                    <a:pt x="2759" y="67"/>
                    <a:pt x="2759" y="67"/>
                  </a:cubicBezTo>
                  <a:cubicBezTo>
                    <a:pt x="2792" y="67"/>
                    <a:pt x="2792" y="67"/>
                    <a:pt x="2792" y="67"/>
                  </a:cubicBezTo>
                  <a:cubicBezTo>
                    <a:pt x="2792" y="50"/>
                    <a:pt x="2792" y="50"/>
                    <a:pt x="2792" y="50"/>
                  </a:cubicBezTo>
                  <a:cubicBezTo>
                    <a:pt x="2759" y="50"/>
                    <a:pt x="2759" y="50"/>
                    <a:pt x="2759" y="50"/>
                  </a:cubicBezTo>
                  <a:cubicBezTo>
                    <a:pt x="2759" y="5"/>
                    <a:pt x="2759" y="5"/>
                    <a:pt x="2759" y="5"/>
                  </a:cubicBezTo>
                  <a:cubicBezTo>
                    <a:pt x="2735" y="5"/>
                    <a:pt x="2735" y="5"/>
                    <a:pt x="2735" y="5"/>
                  </a:cubicBezTo>
                  <a:cubicBezTo>
                    <a:pt x="2735" y="50"/>
                    <a:pt x="2735" y="50"/>
                    <a:pt x="2735" y="50"/>
                  </a:cubicBezTo>
                  <a:cubicBezTo>
                    <a:pt x="2703" y="50"/>
                    <a:pt x="2703" y="50"/>
                    <a:pt x="2703" y="50"/>
                  </a:cubicBezTo>
                  <a:cubicBezTo>
                    <a:pt x="2703" y="67"/>
                    <a:pt x="2703" y="67"/>
                    <a:pt x="2703" y="67"/>
                  </a:cubicBezTo>
                  <a:cubicBezTo>
                    <a:pt x="2735" y="67"/>
                    <a:pt x="2735" y="67"/>
                    <a:pt x="2735" y="67"/>
                  </a:cubicBezTo>
                  <a:cubicBezTo>
                    <a:pt x="2735" y="159"/>
                    <a:pt x="2735" y="159"/>
                    <a:pt x="2735" y="159"/>
                  </a:cubicBezTo>
                  <a:cubicBezTo>
                    <a:pt x="2693" y="159"/>
                    <a:pt x="2693" y="159"/>
                    <a:pt x="2693" y="159"/>
                  </a:cubicBezTo>
                  <a:cubicBezTo>
                    <a:pt x="2693" y="176"/>
                    <a:pt x="2693" y="176"/>
                    <a:pt x="2693" y="176"/>
                  </a:cubicBezTo>
                  <a:cubicBezTo>
                    <a:pt x="2800" y="176"/>
                    <a:pt x="2800" y="176"/>
                    <a:pt x="2800" y="176"/>
                  </a:cubicBezTo>
                  <a:cubicBezTo>
                    <a:pt x="2800" y="159"/>
                    <a:pt x="2800" y="159"/>
                    <a:pt x="2800" y="159"/>
                  </a:cubicBezTo>
                  <a:lnTo>
                    <a:pt x="2759" y="159"/>
                  </a:lnTo>
                  <a:close/>
                  <a:moveTo>
                    <a:pt x="1946" y="5"/>
                  </a:moveTo>
                  <a:cubicBezTo>
                    <a:pt x="1920" y="5"/>
                    <a:pt x="1920" y="5"/>
                    <a:pt x="1920" y="5"/>
                  </a:cubicBezTo>
                  <a:cubicBezTo>
                    <a:pt x="1920" y="178"/>
                    <a:pt x="1920" y="178"/>
                    <a:pt x="1920" y="178"/>
                  </a:cubicBezTo>
                  <a:cubicBezTo>
                    <a:pt x="1946" y="178"/>
                    <a:pt x="1946" y="178"/>
                    <a:pt x="1946" y="178"/>
                  </a:cubicBezTo>
                  <a:cubicBezTo>
                    <a:pt x="1946" y="78"/>
                    <a:pt x="1946" y="78"/>
                    <a:pt x="1946" y="78"/>
                  </a:cubicBezTo>
                  <a:cubicBezTo>
                    <a:pt x="1976" y="89"/>
                    <a:pt x="2009" y="104"/>
                    <a:pt x="2039" y="121"/>
                  </a:cubicBezTo>
                  <a:cubicBezTo>
                    <a:pt x="2052" y="95"/>
                    <a:pt x="2052" y="95"/>
                    <a:pt x="2052" y="95"/>
                  </a:cubicBezTo>
                  <a:cubicBezTo>
                    <a:pt x="2015" y="79"/>
                    <a:pt x="1981" y="69"/>
                    <a:pt x="1946" y="61"/>
                  </a:cubicBezTo>
                  <a:lnTo>
                    <a:pt x="1946" y="5"/>
                  </a:lnTo>
                  <a:close/>
                  <a:moveTo>
                    <a:pt x="368" y="14"/>
                  </a:moveTo>
                  <a:cubicBezTo>
                    <a:pt x="368" y="103"/>
                    <a:pt x="360" y="136"/>
                    <a:pt x="318" y="162"/>
                  </a:cubicBezTo>
                  <a:cubicBezTo>
                    <a:pt x="318" y="179"/>
                    <a:pt x="318" y="179"/>
                    <a:pt x="318" y="179"/>
                  </a:cubicBezTo>
                  <a:cubicBezTo>
                    <a:pt x="378" y="161"/>
                    <a:pt x="394" y="95"/>
                    <a:pt x="394" y="14"/>
                  </a:cubicBezTo>
                  <a:cubicBezTo>
                    <a:pt x="394" y="14"/>
                    <a:pt x="368" y="14"/>
                    <a:pt x="368" y="14"/>
                  </a:cubicBezTo>
                  <a:moveTo>
                    <a:pt x="457" y="14"/>
                  </a:moveTo>
                  <a:cubicBezTo>
                    <a:pt x="457" y="14"/>
                    <a:pt x="431" y="14"/>
                    <a:pt x="431" y="14"/>
                  </a:cubicBezTo>
                  <a:cubicBezTo>
                    <a:pt x="431" y="95"/>
                    <a:pt x="447" y="161"/>
                    <a:pt x="507" y="179"/>
                  </a:cubicBezTo>
                  <a:cubicBezTo>
                    <a:pt x="507" y="162"/>
                    <a:pt x="507" y="162"/>
                    <a:pt x="507" y="162"/>
                  </a:cubicBezTo>
                  <a:cubicBezTo>
                    <a:pt x="465" y="136"/>
                    <a:pt x="457" y="103"/>
                    <a:pt x="457" y="14"/>
                  </a:cubicBezTo>
                  <a:moveTo>
                    <a:pt x="886" y="105"/>
                  </a:moveTo>
                  <a:cubicBezTo>
                    <a:pt x="1023" y="105"/>
                    <a:pt x="1023" y="105"/>
                    <a:pt x="1023" y="105"/>
                  </a:cubicBezTo>
                  <a:cubicBezTo>
                    <a:pt x="1023" y="86"/>
                    <a:pt x="1023" y="86"/>
                    <a:pt x="1023" y="86"/>
                  </a:cubicBezTo>
                  <a:cubicBezTo>
                    <a:pt x="886" y="86"/>
                    <a:pt x="886" y="86"/>
                    <a:pt x="886" y="86"/>
                  </a:cubicBezTo>
                  <a:lnTo>
                    <a:pt x="886" y="105"/>
                  </a:lnTo>
                  <a:close/>
                  <a:moveTo>
                    <a:pt x="509" y="23"/>
                  </a:moveTo>
                  <a:cubicBezTo>
                    <a:pt x="509" y="36"/>
                    <a:pt x="499" y="46"/>
                    <a:pt x="486" y="46"/>
                  </a:cubicBezTo>
                  <a:cubicBezTo>
                    <a:pt x="473" y="46"/>
                    <a:pt x="463" y="36"/>
                    <a:pt x="463" y="23"/>
                  </a:cubicBezTo>
                  <a:cubicBezTo>
                    <a:pt x="463" y="10"/>
                    <a:pt x="473" y="0"/>
                    <a:pt x="486" y="0"/>
                  </a:cubicBezTo>
                  <a:cubicBezTo>
                    <a:pt x="499" y="0"/>
                    <a:pt x="509" y="10"/>
                    <a:pt x="509" y="23"/>
                  </a:cubicBezTo>
                  <a:moveTo>
                    <a:pt x="495" y="23"/>
                  </a:moveTo>
                  <a:cubicBezTo>
                    <a:pt x="495" y="18"/>
                    <a:pt x="491" y="14"/>
                    <a:pt x="486" y="14"/>
                  </a:cubicBezTo>
                  <a:cubicBezTo>
                    <a:pt x="481" y="14"/>
                    <a:pt x="477" y="18"/>
                    <a:pt x="477" y="23"/>
                  </a:cubicBezTo>
                  <a:cubicBezTo>
                    <a:pt x="477" y="28"/>
                    <a:pt x="481" y="32"/>
                    <a:pt x="486" y="32"/>
                  </a:cubicBezTo>
                  <a:cubicBezTo>
                    <a:pt x="491" y="32"/>
                    <a:pt x="495" y="28"/>
                    <a:pt x="495" y="23"/>
                  </a:cubicBezTo>
                  <a:moveTo>
                    <a:pt x="1234" y="81"/>
                  </a:moveTo>
                  <a:cubicBezTo>
                    <a:pt x="1234" y="117"/>
                    <a:pt x="1232" y="144"/>
                    <a:pt x="1205" y="162"/>
                  </a:cubicBezTo>
                  <a:cubicBezTo>
                    <a:pt x="1205" y="179"/>
                    <a:pt x="1205" y="179"/>
                    <a:pt x="1205" y="179"/>
                  </a:cubicBezTo>
                  <a:cubicBezTo>
                    <a:pt x="1234" y="173"/>
                    <a:pt x="1259" y="142"/>
                    <a:pt x="1259" y="76"/>
                  </a:cubicBezTo>
                  <a:cubicBezTo>
                    <a:pt x="1259" y="12"/>
                    <a:pt x="1259" y="12"/>
                    <a:pt x="1259" y="12"/>
                  </a:cubicBezTo>
                  <a:cubicBezTo>
                    <a:pt x="1234" y="12"/>
                    <a:pt x="1234" y="12"/>
                    <a:pt x="1234" y="12"/>
                  </a:cubicBezTo>
                  <a:lnTo>
                    <a:pt x="1234" y="81"/>
                  </a:lnTo>
                  <a:close/>
                  <a:moveTo>
                    <a:pt x="1496" y="47"/>
                  </a:moveTo>
                  <a:cubicBezTo>
                    <a:pt x="1552" y="42"/>
                    <a:pt x="1552" y="42"/>
                    <a:pt x="1552" y="42"/>
                  </a:cubicBezTo>
                  <a:cubicBezTo>
                    <a:pt x="1552" y="23"/>
                    <a:pt x="1552" y="23"/>
                    <a:pt x="1552" y="23"/>
                  </a:cubicBezTo>
                  <a:cubicBezTo>
                    <a:pt x="1494" y="28"/>
                    <a:pt x="1494" y="28"/>
                    <a:pt x="1494" y="28"/>
                  </a:cubicBezTo>
                  <a:cubicBezTo>
                    <a:pt x="1491" y="5"/>
                    <a:pt x="1491" y="5"/>
                    <a:pt x="1491" y="5"/>
                  </a:cubicBezTo>
                  <a:cubicBezTo>
                    <a:pt x="1464" y="5"/>
                    <a:pt x="1464" y="5"/>
                    <a:pt x="1464" y="5"/>
                  </a:cubicBezTo>
                  <a:cubicBezTo>
                    <a:pt x="1467" y="30"/>
                    <a:pt x="1467" y="30"/>
                    <a:pt x="1467" y="30"/>
                  </a:cubicBezTo>
                  <a:cubicBezTo>
                    <a:pt x="1411" y="34"/>
                    <a:pt x="1411" y="34"/>
                    <a:pt x="1411" y="34"/>
                  </a:cubicBezTo>
                  <a:cubicBezTo>
                    <a:pt x="1411" y="53"/>
                    <a:pt x="1411" y="53"/>
                    <a:pt x="1411" y="53"/>
                  </a:cubicBezTo>
                  <a:cubicBezTo>
                    <a:pt x="1470" y="49"/>
                    <a:pt x="1470" y="49"/>
                    <a:pt x="1470" y="49"/>
                  </a:cubicBezTo>
                  <a:cubicBezTo>
                    <a:pt x="1476" y="98"/>
                    <a:pt x="1476" y="98"/>
                    <a:pt x="1476" y="98"/>
                  </a:cubicBezTo>
                  <a:cubicBezTo>
                    <a:pt x="1406" y="103"/>
                    <a:pt x="1406" y="103"/>
                    <a:pt x="1406" y="103"/>
                  </a:cubicBezTo>
                  <a:cubicBezTo>
                    <a:pt x="1406" y="122"/>
                    <a:pt x="1406" y="122"/>
                    <a:pt x="1406" y="122"/>
                  </a:cubicBezTo>
                  <a:cubicBezTo>
                    <a:pt x="1478" y="116"/>
                    <a:pt x="1478" y="116"/>
                    <a:pt x="1478" y="116"/>
                  </a:cubicBezTo>
                  <a:cubicBezTo>
                    <a:pt x="1485" y="178"/>
                    <a:pt x="1485" y="178"/>
                    <a:pt x="1485" y="178"/>
                  </a:cubicBezTo>
                  <a:cubicBezTo>
                    <a:pt x="1512" y="178"/>
                    <a:pt x="1512" y="178"/>
                    <a:pt x="1512" y="178"/>
                  </a:cubicBezTo>
                  <a:cubicBezTo>
                    <a:pt x="1504" y="114"/>
                    <a:pt x="1504" y="114"/>
                    <a:pt x="1504" y="114"/>
                  </a:cubicBezTo>
                  <a:cubicBezTo>
                    <a:pt x="1566" y="110"/>
                    <a:pt x="1566" y="110"/>
                    <a:pt x="1566" y="110"/>
                  </a:cubicBezTo>
                  <a:cubicBezTo>
                    <a:pt x="1566" y="90"/>
                    <a:pt x="1566" y="90"/>
                    <a:pt x="1566" y="90"/>
                  </a:cubicBezTo>
                  <a:cubicBezTo>
                    <a:pt x="1502" y="95"/>
                    <a:pt x="1502" y="95"/>
                    <a:pt x="1502" y="95"/>
                  </a:cubicBezTo>
                  <a:lnTo>
                    <a:pt x="1496" y="47"/>
                  </a:lnTo>
                  <a:close/>
                  <a:moveTo>
                    <a:pt x="1861" y="14"/>
                  </a:moveTo>
                  <a:cubicBezTo>
                    <a:pt x="1731" y="14"/>
                    <a:pt x="1731" y="14"/>
                    <a:pt x="1731" y="14"/>
                  </a:cubicBezTo>
                  <a:cubicBezTo>
                    <a:pt x="1731" y="34"/>
                    <a:pt x="1731" y="34"/>
                    <a:pt x="1731" y="34"/>
                  </a:cubicBezTo>
                  <a:cubicBezTo>
                    <a:pt x="1833" y="34"/>
                    <a:pt x="1833" y="34"/>
                    <a:pt x="1833" y="34"/>
                  </a:cubicBezTo>
                  <a:cubicBezTo>
                    <a:pt x="1831" y="103"/>
                    <a:pt x="1790" y="150"/>
                    <a:pt x="1722" y="160"/>
                  </a:cubicBezTo>
                  <a:cubicBezTo>
                    <a:pt x="1722" y="178"/>
                    <a:pt x="1722" y="178"/>
                    <a:pt x="1722" y="178"/>
                  </a:cubicBezTo>
                  <a:cubicBezTo>
                    <a:pt x="1772" y="172"/>
                    <a:pt x="1804" y="153"/>
                    <a:pt x="1825" y="130"/>
                  </a:cubicBezTo>
                  <a:cubicBezTo>
                    <a:pt x="1841" y="145"/>
                    <a:pt x="1857" y="163"/>
                    <a:pt x="1872" y="180"/>
                  </a:cubicBezTo>
                  <a:cubicBezTo>
                    <a:pt x="1893" y="160"/>
                    <a:pt x="1893" y="160"/>
                    <a:pt x="1893" y="160"/>
                  </a:cubicBezTo>
                  <a:cubicBezTo>
                    <a:pt x="1874" y="142"/>
                    <a:pt x="1856" y="127"/>
                    <a:pt x="1837" y="113"/>
                  </a:cubicBezTo>
                  <a:cubicBezTo>
                    <a:pt x="1858" y="79"/>
                    <a:pt x="1861" y="40"/>
                    <a:pt x="1861" y="14"/>
                  </a:cubicBezTo>
                  <a:moveTo>
                    <a:pt x="1316" y="149"/>
                  </a:moveTo>
                  <a:cubicBezTo>
                    <a:pt x="1316" y="12"/>
                    <a:pt x="1316" y="12"/>
                    <a:pt x="1316" y="12"/>
                  </a:cubicBezTo>
                  <a:cubicBezTo>
                    <a:pt x="1291" y="12"/>
                    <a:pt x="1291" y="12"/>
                    <a:pt x="1291" y="12"/>
                  </a:cubicBezTo>
                  <a:cubicBezTo>
                    <a:pt x="1291" y="154"/>
                    <a:pt x="1291" y="154"/>
                    <a:pt x="1291" y="154"/>
                  </a:cubicBezTo>
                  <a:cubicBezTo>
                    <a:pt x="1291" y="154"/>
                    <a:pt x="1291" y="154"/>
                    <a:pt x="1291" y="154"/>
                  </a:cubicBezTo>
                  <a:cubicBezTo>
                    <a:pt x="1291" y="178"/>
                    <a:pt x="1291" y="178"/>
                    <a:pt x="1291" y="178"/>
                  </a:cubicBezTo>
                  <a:cubicBezTo>
                    <a:pt x="1291" y="178"/>
                    <a:pt x="1291" y="178"/>
                    <a:pt x="1291" y="178"/>
                  </a:cubicBezTo>
                  <a:cubicBezTo>
                    <a:pt x="1291" y="178"/>
                    <a:pt x="1291" y="178"/>
                    <a:pt x="1291" y="178"/>
                  </a:cubicBezTo>
                  <a:cubicBezTo>
                    <a:pt x="1341" y="177"/>
                    <a:pt x="1378" y="146"/>
                    <a:pt x="1384" y="78"/>
                  </a:cubicBezTo>
                  <a:cubicBezTo>
                    <a:pt x="1367" y="78"/>
                    <a:pt x="1367" y="78"/>
                    <a:pt x="1367" y="78"/>
                  </a:cubicBezTo>
                  <a:cubicBezTo>
                    <a:pt x="1360" y="119"/>
                    <a:pt x="1345" y="140"/>
                    <a:pt x="1316" y="149"/>
                  </a:cubicBezTo>
                  <a:moveTo>
                    <a:pt x="1165" y="25"/>
                  </a:moveTo>
                  <a:cubicBezTo>
                    <a:pt x="1165" y="19"/>
                    <a:pt x="1165" y="19"/>
                    <a:pt x="1165" y="19"/>
                  </a:cubicBezTo>
                  <a:cubicBezTo>
                    <a:pt x="1010" y="19"/>
                    <a:pt x="1010" y="19"/>
                    <a:pt x="1010" y="19"/>
                  </a:cubicBezTo>
                  <a:cubicBezTo>
                    <a:pt x="1010" y="38"/>
                    <a:pt x="1010" y="38"/>
                    <a:pt x="1010" y="38"/>
                  </a:cubicBezTo>
                  <a:cubicBezTo>
                    <a:pt x="1137" y="38"/>
                    <a:pt x="1137" y="38"/>
                    <a:pt x="1137" y="38"/>
                  </a:cubicBezTo>
                  <a:cubicBezTo>
                    <a:pt x="1136" y="121"/>
                    <a:pt x="1120" y="155"/>
                    <a:pt x="1024" y="160"/>
                  </a:cubicBezTo>
                  <a:cubicBezTo>
                    <a:pt x="1024" y="178"/>
                    <a:pt x="1024" y="178"/>
                    <a:pt x="1024" y="178"/>
                  </a:cubicBezTo>
                  <a:cubicBezTo>
                    <a:pt x="1124" y="178"/>
                    <a:pt x="1165" y="144"/>
                    <a:pt x="1165" y="25"/>
                  </a:cubicBezTo>
                  <a:close/>
                  <a:moveTo>
                    <a:pt x="899" y="27"/>
                  </a:moveTo>
                  <a:cubicBezTo>
                    <a:pt x="772" y="27"/>
                    <a:pt x="772" y="27"/>
                    <a:pt x="772" y="27"/>
                  </a:cubicBezTo>
                  <a:cubicBezTo>
                    <a:pt x="773" y="24"/>
                    <a:pt x="773" y="20"/>
                    <a:pt x="773" y="17"/>
                  </a:cubicBezTo>
                  <a:cubicBezTo>
                    <a:pt x="773" y="5"/>
                    <a:pt x="773" y="5"/>
                    <a:pt x="773" y="5"/>
                  </a:cubicBezTo>
                  <a:cubicBezTo>
                    <a:pt x="747" y="5"/>
                    <a:pt x="747" y="5"/>
                    <a:pt x="747" y="5"/>
                  </a:cubicBezTo>
                  <a:cubicBezTo>
                    <a:pt x="747" y="17"/>
                    <a:pt x="747" y="17"/>
                    <a:pt x="747" y="17"/>
                  </a:cubicBezTo>
                  <a:cubicBezTo>
                    <a:pt x="747" y="53"/>
                    <a:pt x="729" y="68"/>
                    <a:pt x="720" y="71"/>
                  </a:cubicBezTo>
                  <a:cubicBezTo>
                    <a:pt x="720" y="88"/>
                    <a:pt x="720" y="88"/>
                    <a:pt x="720" y="88"/>
                  </a:cubicBezTo>
                  <a:cubicBezTo>
                    <a:pt x="735" y="83"/>
                    <a:pt x="758" y="73"/>
                    <a:pt x="768" y="46"/>
                  </a:cubicBezTo>
                  <a:cubicBezTo>
                    <a:pt x="819" y="46"/>
                    <a:pt x="819" y="46"/>
                    <a:pt x="819" y="46"/>
                  </a:cubicBezTo>
                  <a:cubicBezTo>
                    <a:pt x="819" y="79"/>
                    <a:pt x="819" y="79"/>
                    <a:pt x="819" y="79"/>
                  </a:cubicBezTo>
                  <a:cubicBezTo>
                    <a:pt x="819" y="131"/>
                    <a:pt x="784" y="161"/>
                    <a:pt x="736" y="161"/>
                  </a:cubicBezTo>
                  <a:cubicBezTo>
                    <a:pt x="736" y="178"/>
                    <a:pt x="736" y="178"/>
                    <a:pt x="736" y="178"/>
                  </a:cubicBezTo>
                  <a:cubicBezTo>
                    <a:pt x="802" y="178"/>
                    <a:pt x="845" y="141"/>
                    <a:pt x="845" y="79"/>
                  </a:cubicBezTo>
                  <a:cubicBezTo>
                    <a:pt x="845" y="46"/>
                    <a:pt x="845" y="46"/>
                    <a:pt x="845" y="46"/>
                  </a:cubicBezTo>
                  <a:cubicBezTo>
                    <a:pt x="899" y="46"/>
                    <a:pt x="899" y="46"/>
                    <a:pt x="899" y="46"/>
                  </a:cubicBezTo>
                  <a:lnTo>
                    <a:pt x="899" y="27"/>
                  </a:lnTo>
                  <a:close/>
                  <a:moveTo>
                    <a:pt x="327" y="66"/>
                  </a:moveTo>
                  <a:cubicBezTo>
                    <a:pt x="327" y="66"/>
                    <a:pt x="327" y="66"/>
                    <a:pt x="327" y="66"/>
                  </a:cubicBezTo>
                  <a:cubicBezTo>
                    <a:pt x="327" y="66"/>
                    <a:pt x="327" y="66"/>
                    <a:pt x="327" y="66"/>
                  </a:cubicBezTo>
                  <a:cubicBezTo>
                    <a:pt x="241" y="74"/>
                    <a:pt x="241" y="74"/>
                    <a:pt x="241" y="74"/>
                  </a:cubicBezTo>
                  <a:cubicBezTo>
                    <a:pt x="235" y="37"/>
                    <a:pt x="235" y="37"/>
                    <a:pt x="235" y="37"/>
                  </a:cubicBezTo>
                  <a:cubicBezTo>
                    <a:pt x="208" y="37"/>
                    <a:pt x="208" y="37"/>
                    <a:pt x="208" y="37"/>
                  </a:cubicBezTo>
                  <a:cubicBezTo>
                    <a:pt x="215" y="77"/>
                    <a:pt x="215" y="77"/>
                    <a:pt x="215" y="77"/>
                  </a:cubicBezTo>
                  <a:cubicBezTo>
                    <a:pt x="187" y="79"/>
                    <a:pt x="187" y="79"/>
                    <a:pt x="187" y="79"/>
                  </a:cubicBezTo>
                  <a:cubicBezTo>
                    <a:pt x="187" y="97"/>
                    <a:pt x="187" y="97"/>
                    <a:pt x="187" y="97"/>
                  </a:cubicBezTo>
                  <a:cubicBezTo>
                    <a:pt x="218" y="94"/>
                    <a:pt x="218" y="94"/>
                    <a:pt x="218" y="94"/>
                  </a:cubicBezTo>
                  <a:cubicBezTo>
                    <a:pt x="233" y="178"/>
                    <a:pt x="233" y="178"/>
                    <a:pt x="233" y="178"/>
                  </a:cubicBezTo>
                  <a:cubicBezTo>
                    <a:pt x="259" y="178"/>
                    <a:pt x="259" y="178"/>
                    <a:pt x="259" y="178"/>
                  </a:cubicBezTo>
                  <a:cubicBezTo>
                    <a:pt x="244" y="92"/>
                    <a:pt x="244" y="92"/>
                    <a:pt x="244" y="92"/>
                  </a:cubicBezTo>
                  <a:cubicBezTo>
                    <a:pt x="294" y="87"/>
                    <a:pt x="294" y="87"/>
                    <a:pt x="294" y="87"/>
                  </a:cubicBezTo>
                  <a:cubicBezTo>
                    <a:pt x="288" y="105"/>
                    <a:pt x="281" y="122"/>
                    <a:pt x="281" y="122"/>
                  </a:cubicBezTo>
                  <a:cubicBezTo>
                    <a:pt x="297" y="122"/>
                    <a:pt x="297" y="122"/>
                    <a:pt x="297" y="122"/>
                  </a:cubicBezTo>
                  <a:cubicBezTo>
                    <a:pt x="327" y="66"/>
                    <a:pt x="327" y="66"/>
                    <a:pt x="327" y="66"/>
                  </a:cubicBezTo>
                  <a:cubicBezTo>
                    <a:pt x="327" y="66"/>
                    <a:pt x="327" y="66"/>
                    <a:pt x="327" y="66"/>
                  </a:cubicBezTo>
                  <a:moveTo>
                    <a:pt x="1729" y="66"/>
                  </a:moveTo>
                  <a:cubicBezTo>
                    <a:pt x="1729" y="66"/>
                    <a:pt x="1729" y="66"/>
                    <a:pt x="1729" y="66"/>
                  </a:cubicBezTo>
                  <a:cubicBezTo>
                    <a:pt x="1729" y="66"/>
                    <a:pt x="1729" y="66"/>
                    <a:pt x="1729" y="66"/>
                  </a:cubicBezTo>
                  <a:cubicBezTo>
                    <a:pt x="1643" y="74"/>
                    <a:pt x="1643" y="74"/>
                    <a:pt x="1643" y="74"/>
                  </a:cubicBezTo>
                  <a:cubicBezTo>
                    <a:pt x="1637" y="37"/>
                    <a:pt x="1637" y="37"/>
                    <a:pt x="1637" y="37"/>
                  </a:cubicBezTo>
                  <a:cubicBezTo>
                    <a:pt x="1610" y="37"/>
                    <a:pt x="1610" y="37"/>
                    <a:pt x="1610" y="37"/>
                  </a:cubicBezTo>
                  <a:cubicBezTo>
                    <a:pt x="1617" y="77"/>
                    <a:pt x="1617" y="77"/>
                    <a:pt x="1617" y="77"/>
                  </a:cubicBezTo>
                  <a:cubicBezTo>
                    <a:pt x="1590" y="79"/>
                    <a:pt x="1590" y="79"/>
                    <a:pt x="1590" y="79"/>
                  </a:cubicBezTo>
                  <a:cubicBezTo>
                    <a:pt x="1590" y="97"/>
                    <a:pt x="1590" y="97"/>
                    <a:pt x="1590" y="97"/>
                  </a:cubicBezTo>
                  <a:cubicBezTo>
                    <a:pt x="1620" y="94"/>
                    <a:pt x="1620" y="94"/>
                    <a:pt x="1620" y="94"/>
                  </a:cubicBezTo>
                  <a:cubicBezTo>
                    <a:pt x="1635" y="178"/>
                    <a:pt x="1635" y="178"/>
                    <a:pt x="1635" y="178"/>
                  </a:cubicBezTo>
                  <a:cubicBezTo>
                    <a:pt x="1661" y="178"/>
                    <a:pt x="1661" y="178"/>
                    <a:pt x="1661" y="178"/>
                  </a:cubicBezTo>
                  <a:cubicBezTo>
                    <a:pt x="1646" y="92"/>
                    <a:pt x="1646" y="92"/>
                    <a:pt x="1646" y="92"/>
                  </a:cubicBezTo>
                  <a:cubicBezTo>
                    <a:pt x="1696" y="87"/>
                    <a:pt x="1696" y="87"/>
                    <a:pt x="1696" y="87"/>
                  </a:cubicBezTo>
                  <a:cubicBezTo>
                    <a:pt x="1690" y="105"/>
                    <a:pt x="1684" y="122"/>
                    <a:pt x="1684" y="122"/>
                  </a:cubicBezTo>
                  <a:cubicBezTo>
                    <a:pt x="1699" y="122"/>
                    <a:pt x="1699" y="122"/>
                    <a:pt x="1699" y="122"/>
                  </a:cubicBezTo>
                  <a:cubicBezTo>
                    <a:pt x="1729" y="66"/>
                    <a:pt x="1729" y="66"/>
                    <a:pt x="1729"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pic>
          <p:nvPicPr>
            <p:cNvPr id="1466" name="グラフィックス 23"/>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80002" y="6404753"/>
              <a:ext cx="2031998" cy="223450"/>
            </a:xfrm>
            <a:prstGeom prst="rect">
              <a:avLst/>
            </a:prstGeom>
          </p:spPr>
        </p:pic>
      </p:grpSp>
      <p:pic>
        <p:nvPicPr>
          <p:cNvPr id="1467" name="図 25"/>
          <p:cNvPicPr>
            <a:picLocks noChangeAspect="1"/>
          </p:cNvPicPr>
          <p:nvPr userDrawn="1"/>
        </p:nvPicPr>
        <p:blipFill>
          <a:blip r:embed="rId1"/>
          <a:srcRect l="83125" t="5040" b="22379"/>
          <a:stretch>
            <a:fillRect/>
          </a:stretch>
        </p:blipFill>
        <p:spPr>
          <a:xfrm>
            <a:off x="10134598" y="0"/>
            <a:ext cx="2057401" cy="6858000"/>
          </a:xfrm>
          <a:prstGeom prst="rect">
            <a:avLst/>
          </a:prstGeom>
        </p:spPr>
      </p:pic>
    </p:spTree>
    <p:extLst>
      <p:ext uri="{BB962C8B-B14F-4D97-AF65-F5344CB8AC3E}">
        <p14:creationId xmlns:p14="http://schemas.microsoft.com/office/powerpoint/2010/main" val="3839954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0" name=""/>
        <p:cNvGrpSpPr/>
        <p:nvPr/>
      </p:nvGrpSpPr>
      <p:grpSpPr>
        <a:xfrm>
          <a:off x="0" y="0"/>
          <a:ext cx="0" cy="0"/>
          <a:chOff x="0" y="0"/>
          <a:chExt cx="0" cy="0"/>
        </a:xfrm>
      </p:grpSpPr>
    </p:spTree>
    <p:extLst>
      <p:ext uri="{BB962C8B-B14F-4D97-AF65-F5344CB8AC3E}">
        <p14:creationId xmlns:p14="http://schemas.microsoft.com/office/powerpoint/2010/main" val="3491321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0" name=""/>
        <p:cNvGrpSpPr/>
        <p:nvPr/>
      </p:nvGrpSpPr>
      <p:grpSpPr>
        <a:xfrm>
          <a:off x="0" y="0"/>
          <a:ext cx="0" cy="0"/>
          <a:chOff x="0" y="0"/>
          <a:chExt cx="0" cy="0"/>
        </a:xfrm>
      </p:grpSpPr>
      <p:pic>
        <p:nvPicPr>
          <p:cNvPr id="1056" name="図 30"/>
          <p:cNvPicPr>
            <a:picLocks noChangeAspect="1"/>
          </p:cNvPicPr>
          <p:nvPr userDrawn="1"/>
        </p:nvPicPr>
        <p:blipFill>
          <a:blip r:embed="rId1"/>
          <a:stretch>
            <a:fillRect/>
          </a:stretch>
        </p:blipFill>
        <p:spPr>
          <a:xfrm>
            <a:off x="10926609" y="5486400"/>
            <a:ext cx="1265392" cy="1371600"/>
          </a:xfrm>
          <a:prstGeom prst="rect">
            <a:avLst/>
          </a:prstGeom>
        </p:spPr>
      </p:pic>
      <p:pic>
        <p:nvPicPr>
          <p:cNvPr id="1057" name="図 7"/>
          <p:cNvPicPr>
            <a:picLocks noChangeAspect="1"/>
          </p:cNvPicPr>
          <p:nvPr userDrawn="1"/>
        </p:nvPicPr>
        <p:blipFill>
          <a:blip r:embed="rId2"/>
          <a:stretch>
            <a:fillRect/>
          </a:stretch>
        </p:blipFill>
        <p:spPr>
          <a:xfrm>
            <a:off x="1" y="0"/>
            <a:ext cx="758614" cy="933855"/>
          </a:xfrm>
          <a:prstGeom prst="rect">
            <a:avLst/>
          </a:prstGeom>
        </p:spPr>
      </p:pic>
      <p:sp>
        <p:nvSpPr>
          <p:cNvPr id="1058" name="タイトル 1"/>
          <p:cNvSpPr>
            <a:spLocks noGrp="1"/>
          </p:cNvSpPr>
          <p:nvPr>
            <p:ph type="title"/>
          </p:nvPr>
        </p:nvSpPr>
        <p:spPr>
          <a:xfrm>
            <a:off x="485775" y="241260"/>
            <a:ext cx="3395481" cy="369332"/>
          </a:xfrm>
        </p:spPr>
        <p:txBody>
          <a:bodyPr wrap="none">
            <a:spAutoFit/>
          </a:bodyPr>
          <a:lstStyle>
            <a:lvl1pPr>
              <a:defRPr sz="2000" b="1">
                <a:solidFill>
                  <a:srgbClr val="1A327F"/>
                </a:solidFill>
              </a:defRPr>
            </a:lvl1pPr>
          </a:lstStyle>
          <a:p>
            <a:r>
              <a:rPr kumimoji="1" lang="ja-JP" altLang="en-US"/>
              <a:t>マスター タイトルの書式設定</a:t>
            </a:r>
          </a:p>
        </p:txBody>
      </p:sp>
      <p:sp>
        <p:nvSpPr>
          <p:cNvPr id="1059" name="スライド番号プレースホルダー 4"/>
          <p:cNvSpPr>
            <a:spLocks noGrp="1"/>
          </p:cNvSpPr>
          <p:nvPr>
            <p:ph type="sldNum" sz="quarter" idx="12"/>
          </p:nvPr>
        </p:nvSpPr>
        <p:spPr>
          <a:xfrm>
            <a:off x="11772064" y="6550521"/>
            <a:ext cx="381836" cy="276999"/>
          </a:xfrm>
        </p:spPr>
        <p:txBody>
          <a:bodyPr wrap="none">
            <a:spAutoFit/>
          </a:bodyPr>
          <a:lstStyle>
            <a:lvl1pPr algn="ctr">
              <a:defRPr b="1">
                <a:solidFill>
                  <a:schemeClr val="bg1"/>
                </a:solidFill>
                <a:latin typeface="+mn-lt"/>
              </a:defRPr>
            </a:lvl1pPr>
          </a:lstStyle>
          <a:p>
            <a:fld id="{B6781840-E75B-4845-A159-D07FB78B25F2}" type="slidenum">
              <a:rPr lang="ja-JP" altLang="en-US" smtClean="0"/>
              <a:pPr/>
              <a:t>‹#›</a:t>
            </a:fld>
            <a:endParaRPr lang="ja-JP" altLang="en-US"/>
          </a:p>
        </p:txBody>
      </p:sp>
      <p:sp>
        <p:nvSpPr>
          <p:cNvPr id="1060" name="テキスト ボックス 8"/>
          <p:cNvSpPr txBox="1"/>
          <p:nvPr userDrawn="1"/>
        </p:nvSpPr>
        <p:spPr>
          <a:xfrm>
            <a:off x="9794569" y="201463"/>
            <a:ext cx="1132040" cy="253916"/>
          </a:xfrm>
          <a:prstGeom prst="rect">
            <a:avLst/>
          </a:prstGeom>
          <a:noFill/>
          <a:ln>
            <a:solidFill>
              <a:schemeClr val="tx2"/>
            </a:solid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i="0" u="none" strike="noStrike" kern="1200" cap="none" spc="150" normalizeH="0" baseline="0" noProof="0" dirty="0">
                <a:ln>
                  <a:noFill/>
                </a:ln>
                <a:solidFill>
                  <a:schemeClr val="tx2"/>
                </a:solidFill>
                <a:effectLst/>
                <a:uLnTx/>
                <a:uFillTx/>
                <a:latin typeface="Segoe UI"/>
                <a:ea typeface="游ゴシック"/>
                <a:cs typeface="Times New Roman" panose="02020603050405020304" pitchFamily="18" charset="0"/>
              </a:rPr>
              <a:t>Confidential</a:t>
            </a:r>
            <a:endParaRPr kumimoji="1" lang="ja-JP" altLang="en-US" sz="1000" i="0" u="none" strike="noStrike" kern="1200" cap="none" spc="150" normalizeH="0" baseline="0" noProof="0" dirty="0">
              <a:ln>
                <a:noFill/>
              </a:ln>
              <a:solidFill>
                <a:schemeClr val="tx2"/>
              </a:solidFill>
              <a:effectLst/>
              <a:uLnTx/>
              <a:uFillTx/>
              <a:latin typeface="Segoe UI"/>
              <a:ea typeface="游ゴシック"/>
              <a:cs typeface="+mn-cs"/>
            </a:endParaRPr>
          </a:p>
        </p:txBody>
      </p:sp>
      <p:grpSp>
        <p:nvGrpSpPr>
          <p:cNvPr id="1061" name="グループ化 9"/>
          <p:cNvGrpSpPr>
            <a:grpSpLocks noChangeAspect="1"/>
          </p:cNvGrpSpPr>
          <p:nvPr userDrawn="1"/>
        </p:nvGrpSpPr>
        <p:grpSpPr>
          <a:xfrm>
            <a:off x="11127160" y="201370"/>
            <a:ext cx="883865" cy="253916"/>
            <a:chOff x="2327275" y="2344738"/>
            <a:chExt cx="7537450" cy="2165350"/>
          </a:xfrm>
        </p:grpSpPr>
        <p:sp>
          <p:nvSpPr>
            <p:cNvPr id="1062" name="Freeform 5"/>
            <p:cNvSpPr/>
            <p:nvPr/>
          </p:nvSpPr>
          <p:spPr>
            <a:xfrm>
              <a:off x="5440363" y="3017838"/>
              <a:ext cx="282575" cy="817563"/>
            </a:xfrm>
            <a:custGeom>
              <a:avLst/>
              <a:gdLst>
                <a:gd name="T0" fmla="*/ 75 w 75"/>
                <a:gd name="T1" fmla="*/ 5 h 216"/>
                <a:gd name="T2" fmla="*/ 74 w 75"/>
                <a:gd name="T3" fmla="*/ 5 h 216"/>
                <a:gd name="T4" fmla="*/ 54 w 75"/>
                <a:gd name="T5" fmla="*/ 0 h 216"/>
                <a:gd name="T6" fmla="*/ 55 w 75"/>
                <a:gd name="T7" fmla="*/ 216 h 216"/>
                <a:gd name="T8" fmla="*/ 74 w 75"/>
                <a:gd name="T9" fmla="*/ 211 h 216"/>
                <a:gd name="T10" fmla="*/ 75 w 75"/>
                <a:gd name="T11" fmla="*/ 210 h 216"/>
                <a:gd name="T12" fmla="*/ 75 w 75"/>
                <a:gd name="T13" fmla="*/ 5 h 216"/>
              </a:gdLst>
              <a:ahLst/>
              <a:cxnLst>
                <a:cxn ang="0">
                  <a:pos x="T0" y="T1"/>
                </a:cxn>
                <a:cxn ang="0">
                  <a:pos x="T2" y="T3"/>
                </a:cxn>
                <a:cxn ang="0">
                  <a:pos x="T4" y="T5"/>
                </a:cxn>
                <a:cxn ang="0">
                  <a:pos x="T6" y="T7"/>
                </a:cxn>
                <a:cxn ang="0">
                  <a:pos x="T8" y="T9"/>
                </a:cxn>
                <a:cxn ang="0">
                  <a:pos x="T10" y="T11"/>
                </a:cxn>
                <a:cxn ang="0">
                  <a:pos x="T12" y="T13"/>
                </a:cxn>
              </a:cxnLst>
              <a:rect l="0" t="0" r="r" b="b"/>
              <a:pathLst>
                <a:path w="75" h="216">
                  <a:moveTo>
                    <a:pt x="75" y="5"/>
                  </a:moveTo>
                  <a:cubicBezTo>
                    <a:pt x="74" y="5"/>
                    <a:pt x="74" y="5"/>
                    <a:pt x="74" y="5"/>
                  </a:cubicBezTo>
                  <a:cubicBezTo>
                    <a:pt x="54" y="0"/>
                    <a:pt x="54" y="0"/>
                    <a:pt x="54" y="0"/>
                  </a:cubicBezTo>
                  <a:cubicBezTo>
                    <a:pt x="0" y="61"/>
                    <a:pt x="0" y="154"/>
                    <a:pt x="55" y="216"/>
                  </a:cubicBezTo>
                  <a:cubicBezTo>
                    <a:pt x="74" y="211"/>
                    <a:pt x="74" y="211"/>
                    <a:pt x="74" y="211"/>
                  </a:cubicBezTo>
                  <a:cubicBezTo>
                    <a:pt x="75" y="210"/>
                    <a:pt x="75" y="210"/>
                    <a:pt x="75" y="210"/>
                  </a:cubicBezTo>
                  <a:cubicBezTo>
                    <a:pt x="18" y="154"/>
                    <a:pt x="18" y="62"/>
                    <a:pt x="75" y="5"/>
                  </a:cubicBezTo>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3" name="Freeform 6"/>
            <p:cNvSpPr/>
            <p:nvPr/>
          </p:nvSpPr>
          <p:spPr>
            <a:xfrm>
              <a:off x="4678363" y="2814638"/>
              <a:ext cx="260350" cy="1225550"/>
            </a:xfrm>
            <a:custGeom>
              <a:avLst/>
              <a:gdLst>
                <a:gd name="T0" fmla="*/ 69 w 69"/>
                <a:gd name="T1" fmla="*/ 4 h 324"/>
                <a:gd name="T2" fmla="*/ 50 w 69"/>
                <a:gd name="T3" fmla="*/ 0 h 324"/>
                <a:gd name="T4" fmla="*/ 50 w 69"/>
                <a:gd name="T5" fmla="*/ 324 h 324"/>
                <a:gd name="T6" fmla="*/ 69 w 69"/>
                <a:gd name="T7" fmla="*/ 319 h 324"/>
                <a:gd name="T8" fmla="*/ 69 w 69"/>
                <a:gd name="T9" fmla="*/ 4 h 324"/>
              </a:gdLst>
              <a:ahLst/>
              <a:cxnLst>
                <a:cxn ang="0">
                  <a:pos x="T0" y="T1"/>
                </a:cxn>
                <a:cxn ang="0">
                  <a:pos x="T2" y="T3"/>
                </a:cxn>
                <a:cxn ang="0">
                  <a:pos x="T4" y="T5"/>
                </a:cxn>
                <a:cxn ang="0">
                  <a:pos x="T6" y="T7"/>
                </a:cxn>
                <a:cxn ang="0">
                  <a:pos x="T8" y="T9"/>
                </a:cxn>
              </a:cxnLst>
              <a:rect l="0" t="0" r="r" b="b"/>
              <a:pathLst>
                <a:path w="69" h="324">
                  <a:moveTo>
                    <a:pt x="69" y="4"/>
                  </a:moveTo>
                  <a:cubicBezTo>
                    <a:pt x="50" y="0"/>
                    <a:pt x="50" y="0"/>
                    <a:pt x="50" y="0"/>
                  </a:cubicBezTo>
                  <a:cubicBezTo>
                    <a:pt x="0" y="102"/>
                    <a:pt x="0" y="222"/>
                    <a:pt x="50" y="324"/>
                  </a:cubicBezTo>
                  <a:cubicBezTo>
                    <a:pt x="69" y="319"/>
                    <a:pt x="69" y="319"/>
                    <a:pt x="69" y="319"/>
                  </a:cubicBezTo>
                  <a:cubicBezTo>
                    <a:pt x="19" y="221"/>
                    <a:pt x="19" y="103"/>
                    <a:pt x="69" y="4"/>
                  </a:cubicBezTo>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4" name="Freeform 7"/>
            <p:cNvSpPr/>
            <p:nvPr/>
          </p:nvSpPr>
          <p:spPr>
            <a:xfrm>
              <a:off x="3797300" y="2587626"/>
              <a:ext cx="282575" cy="1679575"/>
            </a:xfrm>
            <a:custGeom>
              <a:avLst/>
              <a:gdLst>
                <a:gd name="T0" fmla="*/ 75 w 75"/>
                <a:gd name="T1" fmla="*/ 4 h 444"/>
                <a:gd name="T2" fmla="*/ 57 w 75"/>
                <a:gd name="T3" fmla="*/ 0 h 444"/>
                <a:gd name="T4" fmla="*/ 57 w 75"/>
                <a:gd name="T5" fmla="*/ 444 h 444"/>
                <a:gd name="T6" fmla="*/ 75 w 75"/>
                <a:gd name="T7" fmla="*/ 439 h 444"/>
                <a:gd name="T8" fmla="*/ 75 w 75"/>
                <a:gd name="T9" fmla="*/ 4 h 444"/>
              </a:gdLst>
              <a:ahLst/>
              <a:cxnLst>
                <a:cxn ang="0">
                  <a:pos x="T0" y="T1"/>
                </a:cxn>
                <a:cxn ang="0">
                  <a:pos x="T2" y="T3"/>
                </a:cxn>
                <a:cxn ang="0">
                  <a:pos x="T4" y="T5"/>
                </a:cxn>
                <a:cxn ang="0">
                  <a:pos x="T6" y="T7"/>
                </a:cxn>
                <a:cxn ang="0">
                  <a:pos x="T8" y="T9"/>
                </a:cxn>
              </a:cxnLst>
              <a:rect l="0" t="0" r="r" b="b"/>
              <a:pathLst>
                <a:path w="75" h="444">
                  <a:moveTo>
                    <a:pt x="75" y="4"/>
                  </a:moveTo>
                  <a:cubicBezTo>
                    <a:pt x="57" y="0"/>
                    <a:pt x="57" y="0"/>
                    <a:pt x="57" y="0"/>
                  </a:cubicBezTo>
                  <a:cubicBezTo>
                    <a:pt x="0" y="142"/>
                    <a:pt x="0" y="302"/>
                    <a:pt x="57" y="444"/>
                  </a:cubicBezTo>
                  <a:cubicBezTo>
                    <a:pt x="75" y="439"/>
                    <a:pt x="75" y="439"/>
                    <a:pt x="75" y="439"/>
                  </a:cubicBezTo>
                  <a:cubicBezTo>
                    <a:pt x="19" y="300"/>
                    <a:pt x="19" y="144"/>
                    <a:pt x="75" y="4"/>
                  </a:cubicBezTo>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5" name="Freeform 8"/>
            <p:cNvSpPr/>
            <p:nvPr/>
          </p:nvSpPr>
          <p:spPr>
            <a:xfrm>
              <a:off x="2911475" y="2344738"/>
              <a:ext cx="252413" cy="2165350"/>
            </a:xfrm>
            <a:custGeom>
              <a:avLst/>
              <a:gdLst>
                <a:gd name="T0" fmla="*/ 67 w 67"/>
                <a:gd name="T1" fmla="*/ 4 h 572"/>
                <a:gd name="T2" fmla="*/ 49 w 67"/>
                <a:gd name="T3" fmla="*/ 0 h 572"/>
                <a:gd name="T4" fmla="*/ 0 w 67"/>
                <a:gd name="T5" fmla="*/ 286 h 572"/>
                <a:gd name="T6" fmla="*/ 49 w 67"/>
                <a:gd name="T7" fmla="*/ 572 h 572"/>
                <a:gd name="T8" fmla="*/ 67 w 67"/>
                <a:gd name="T9" fmla="*/ 567 h 572"/>
                <a:gd name="T10" fmla="*/ 67 w 67"/>
                <a:gd name="T11" fmla="*/ 4 h 572"/>
              </a:gdLst>
              <a:ahLst/>
              <a:cxnLst>
                <a:cxn ang="0">
                  <a:pos x="T0" y="T1"/>
                </a:cxn>
                <a:cxn ang="0">
                  <a:pos x="T2" y="T3"/>
                </a:cxn>
                <a:cxn ang="0">
                  <a:pos x="T4" y="T5"/>
                </a:cxn>
                <a:cxn ang="0">
                  <a:pos x="T6" y="T7"/>
                </a:cxn>
                <a:cxn ang="0">
                  <a:pos x="T8" y="T9"/>
                </a:cxn>
                <a:cxn ang="0">
                  <a:pos x="T10" y="T11"/>
                </a:cxn>
              </a:cxnLst>
              <a:rect l="0" t="0" r="r" b="b"/>
              <a:pathLst>
                <a:path w="67" h="572">
                  <a:moveTo>
                    <a:pt x="67" y="4"/>
                  </a:moveTo>
                  <a:cubicBezTo>
                    <a:pt x="49" y="0"/>
                    <a:pt x="49" y="0"/>
                    <a:pt x="49" y="0"/>
                  </a:cubicBezTo>
                  <a:cubicBezTo>
                    <a:pt x="16" y="90"/>
                    <a:pt x="0" y="187"/>
                    <a:pt x="0" y="286"/>
                  </a:cubicBezTo>
                  <a:cubicBezTo>
                    <a:pt x="0" y="385"/>
                    <a:pt x="16" y="482"/>
                    <a:pt x="49" y="572"/>
                  </a:cubicBezTo>
                  <a:cubicBezTo>
                    <a:pt x="67" y="567"/>
                    <a:pt x="67" y="567"/>
                    <a:pt x="67" y="567"/>
                  </a:cubicBezTo>
                  <a:cubicBezTo>
                    <a:pt x="2" y="386"/>
                    <a:pt x="2" y="186"/>
                    <a:pt x="67" y="4"/>
                  </a:cubicBezTo>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6" name="Freeform 9"/>
            <p:cNvSpPr/>
            <p:nvPr/>
          </p:nvSpPr>
          <p:spPr>
            <a:xfrm>
              <a:off x="6496050" y="3017838"/>
              <a:ext cx="230188" cy="817563"/>
            </a:xfrm>
            <a:custGeom>
              <a:avLst/>
              <a:gdLst>
                <a:gd name="T0" fmla="*/ 20 w 61"/>
                <a:gd name="T1" fmla="*/ 0 h 216"/>
                <a:gd name="T2" fmla="*/ 0 w 61"/>
                <a:gd name="T3" fmla="*/ 5 h 216"/>
                <a:gd name="T4" fmla="*/ 0 w 61"/>
                <a:gd name="T5" fmla="*/ 5 h 216"/>
                <a:gd name="T6" fmla="*/ 42 w 61"/>
                <a:gd name="T7" fmla="*/ 108 h 216"/>
                <a:gd name="T8" fmla="*/ 0 w 61"/>
                <a:gd name="T9" fmla="*/ 210 h 216"/>
                <a:gd name="T10" fmla="*/ 0 w 61"/>
                <a:gd name="T11" fmla="*/ 211 h 216"/>
                <a:gd name="T12" fmla="*/ 20 w 61"/>
                <a:gd name="T13" fmla="*/ 216 h 216"/>
                <a:gd name="T14" fmla="*/ 60 w 61"/>
                <a:gd name="T15" fmla="*/ 108 h 216"/>
                <a:gd name="T16" fmla="*/ 20 w 61"/>
                <a:gd name="T1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6">
                  <a:moveTo>
                    <a:pt x="20" y="0"/>
                  </a:moveTo>
                  <a:cubicBezTo>
                    <a:pt x="0" y="5"/>
                    <a:pt x="0" y="5"/>
                    <a:pt x="0" y="5"/>
                  </a:cubicBezTo>
                  <a:cubicBezTo>
                    <a:pt x="0" y="5"/>
                    <a:pt x="0" y="5"/>
                    <a:pt x="0" y="5"/>
                  </a:cubicBezTo>
                  <a:cubicBezTo>
                    <a:pt x="27" y="33"/>
                    <a:pt x="42" y="69"/>
                    <a:pt x="42" y="108"/>
                  </a:cubicBezTo>
                  <a:cubicBezTo>
                    <a:pt x="42" y="147"/>
                    <a:pt x="27" y="183"/>
                    <a:pt x="0" y="210"/>
                  </a:cubicBezTo>
                  <a:cubicBezTo>
                    <a:pt x="0" y="211"/>
                    <a:pt x="0" y="211"/>
                    <a:pt x="0" y="211"/>
                  </a:cubicBezTo>
                  <a:cubicBezTo>
                    <a:pt x="20" y="216"/>
                    <a:pt x="20" y="216"/>
                    <a:pt x="20" y="216"/>
                  </a:cubicBezTo>
                  <a:cubicBezTo>
                    <a:pt x="46" y="186"/>
                    <a:pt x="61" y="148"/>
                    <a:pt x="60" y="108"/>
                  </a:cubicBezTo>
                  <a:cubicBezTo>
                    <a:pt x="60" y="68"/>
                    <a:pt x="46" y="30"/>
                    <a:pt x="20" y="0"/>
                  </a:cubicBezTo>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7" name="Freeform 10"/>
            <p:cNvSpPr/>
            <p:nvPr/>
          </p:nvSpPr>
          <p:spPr>
            <a:xfrm>
              <a:off x="7280275" y="2814638"/>
              <a:ext cx="255588" cy="1225550"/>
            </a:xfrm>
            <a:custGeom>
              <a:avLst/>
              <a:gdLst>
                <a:gd name="T0" fmla="*/ 18 w 68"/>
                <a:gd name="T1" fmla="*/ 0 h 324"/>
                <a:gd name="T2" fmla="*/ 0 w 68"/>
                <a:gd name="T3" fmla="*/ 4 h 324"/>
                <a:gd name="T4" fmla="*/ 0 w 68"/>
                <a:gd name="T5" fmla="*/ 319 h 324"/>
                <a:gd name="T6" fmla="*/ 18 w 68"/>
                <a:gd name="T7" fmla="*/ 324 h 324"/>
                <a:gd name="T8" fmla="*/ 18 w 68"/>
                <a:gd name="T9" fmla="*/ 0 h 324"/>
              </a:gdLst>
              <a:ahLst/>
              <a:cxnLst>
                <a:cxn ang="0">
                  <a:pos x="T0" y="T1"/>
                </a:cxn>
                <a:cxn ang="0">
                  <a:pos x="T2" y="T3"/>
                </a:cxn>
                <a:cxn ang="0">
                  <a:pos x="T4" y="T5"/>
                </a:cxn>
                <a:cxn ang="0">
                  <a:pos x="T6" y="T7"/>
                </a:cxn>
                <a:cxn ang="0">
                  <a:pos x="T8" y="T9"/>
                </a:cxn>
              </a:cxnLst>
              <a:rect l="0" t="0" r="r" b="b"/>
              <a:pathLst>
                <a:path w="68" h="324">
                  <a:moveTo>
                    <a:pt x="18" y="0"/>
                  </a:moveTo>
                  <a:cubicBezTo>
                    <a:pt x="0" y="4"/>
                    <a:pt x="0" y="4"/>
                    <a:pt x="0" y="4"/>
                  </a:cubicBezTo>
                  <a:cubicBezTo>
                    <a:pt x="50" y="103"/>
                    <a:pt x="50" y="221"/>
                    <a:pt x="0" y="319"/>
                  </a:cubicBezTo>
                  <a:cubicBezTo>
                    <a:pt x="18" y="324"/>
                    <a:pt x="18" y="324"/>
                    <a:pt x="18" y="324"/>
                  </a:cubicBezTo>
                  <a:cubicBezTo>
                    <a:pt x="68" y="222"/>
                    <a:pt x="68" y="102"/>
                    <a:pt x="18" y="0"/>
                  </a:cubicBezTo>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8" name="Freeform 11"/>
            <p:cNvSpPr/>
            <p:nvPr/>
          </p:nvSpPr>
          <p:spPr>
            <a:xfrm>
              <a:off x="8135938" y="2587626"/>
              <a:ext cx="282575" cy="1679575"/>
            </a:xfrm>
            <a:custGeom>
              <a:avLst/>
              <a:gdLst>
                <a:gd name="T0" fmla="*/ 18 w 75"/>
                <a:gd name="T1" fmla="*/ 0 h 444"/>
                <a:gd name="T2" fmla="*/ 0 w 75"/>
                <a:gd name="T3" fmla="*/ 4 h 444"/>
                <a:gd name="T4" fmla="*/ 0 w 75"/>
                <a:gd name="T5" fmla="*/ 439 h 444"/>
                <a:gd name="T6" fmla="*/ 18 w 75"/>
                <a:gd name="T7" fmla="*/ 444 h 444"/>
                <a:gd name="T8" fmla="*/ 18 w 75"/>
                <a:gd name="T9" fmla="*/ 0 h 444"/>
              </a:gdLst>
              <a:ahLst/>
              <a:cxnLst>
                <a:cxn ang="0">
                  <a:pos x="T0" y="T1"/>
                </a:cxn>
                <a:cxn ang="0">
                  <a:pos x="T2" y="T3"/>
                </a:cxn>
                <a:cxn ang="0">
                  <a:pos x="T4" y="T5"/>
                </a:cxn>
                <a:cxn ang="0">
                  <a:pos x="T6" y="T7"/>
                </a:cxn>
                <a:cxn ang="0">
                  <a:pos x="T8" y="T9"/>
                </a:cxn>
              </a:cxnLst>
              <a:rect l="0" t="0" r="r" b="b"/>
              <a:pathLst>
                <a:path w="75" h="444">
                  <a:moveTo>
                    <a:pt x="18" y="0"/>
                  </a:moveTo>
                  <a:cubicBezTo>
                    <a:pt x="0" y="4"/>
                    <a:pt x="0" y="4"/>
                    <a:pt x="0" y="4"/>
                  </a:cubicBezTo>
                  <a:cubicBezTo>
                    <a:pt x="56" y="144"/>
                    <a:pt x="56" y="300"/>
                    <a:pt x="0" y="439"/>
                  </a:cubicBezTo>
                  <a:cubicBezTo>
                    <a:pt x="18" y="444"/>
                    <a:pt x="18" y="444"/>
                    <a:pt x="18" y="444"/>
                  </a:cubicBezTo>
                  <a:cubicBezTo>
                    <a:pt x="75" y="302"/>
                    <a:pt x="75" y="142"/>
                    <a:pt x="18" y="0"/>
                  </a:cubicBezTo>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9" name="Freeform 12"/>
            <p:cNvSpPr/>
            <p:nvPr/>
          </p:nvSpPr>
          <p:spPr>
            <a:xfrm>
              <a:off x="9051925" y="2344738"/>
              <a:ext cx="255588" cy="2165350"/>
            </a:xfrm>
            <a:custGeom>
              <a:avLst/>
              <a:gdLst>
                <a:gd name="T0" fmla="*/ 18 w 68"/>
                <a:gd name="T1" fmla="*/ 0 h 572"/>
                <a:gd name="T2" fmla="*/ 0 w 68"/>
                <a:gd name="T3" fmla="*/ 4 h 572"/>
                <a:gd name="T4" fmla="*/ 0 w 68"/>
                <a:gd name="T5" fmla="*/ 567 h 572"/>
                <a:gd name="T6" fmla="*/ 18 w 68"/>
                <a:gd name="T7" fmla="*/ 572 h 572"/>
                <a:gd name="T8" fmla="*/ 68 w 68"/>
                <a:gd name="T9" fmla="*/ 286 h 572"/>
                <a:gd name="T10" fmla="*/ 18 w 68"/>
                <a:gd name="T11" fmla="*/ 0 h 572"/>
              </a:gdLst>
              <a:ahLst/>
              <a:cxnLst>
                <a:cxn ang="0">
                  <a:pos x="T0" y="T1"/>
                </a:cxn>
                <a:cxn ang="0">
                  <a:pos x="T2" y="T3"/>
                </a:cxn>
                <a:cxn ang="0">
                  <a:pos x="T4" y="T5"/>
                </a:cxn>
                <a:cxn ang="0">
                  <a:pos x="T6" y="T7"/>
                </a:cxn>
                <a:cxn ang="0">
                  <a:pos x="T8" y="T9"/>
                </a:cxn>
                <a:cxn ang="0">
                  <a:pos x="T10" y="T11"/>
                </a:cxn>
              </a:cxnLst>
              <a:rect l="0" t="0" r="r" b="b"/>
              <a:pathLst>
                <a:path w="68" h="572">
                  <a:moveTo>
                    <a:pt x="18" y="0"/>
                  </a:moveTo>
                  <a:cubicBezTo>
                    <a:pt x="0" y="4"/>
                    <a:pt x="0" y="4"/>
                    <a:pt x="0" y="4"/>
                  </a:cubicBezTo>
                  <a:cubicBezTo>
                    <a:pt x="65" y="186"/>
                    <a:pt x="65" y="386"/>
                    <a:pt x="0" y="567"/>
                  </a:cubicBezTo>
                  <a:cubicBezTo>
                    <a:pt x="18" y="572"/>
                    <a:pt x="18" y="572"/>
                    <a:pt x="18" y="572"/>
                  </a:cubicBezTo>
                  <a:cubicBezTo>
                    <a:pt x="51" y="482"/>
                    <a:pt x="68" y="385"/>
                    <a:pt x="68" y="286"/>
                  </a:cubicBezTo>
                  <a:cubicBezTo>
                    <a:pt x="68" y="187"/>
                    <a:pt x="51" y="90"/>
                    <a:pt x="18" y="0"/>
                  </a:cubicBezTo>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0" name="Freeform 13"/>
            <p:cNvSpPr>
              <a:spLocks noEditPoints="1"/>
            </p:cNvSpPr>
            <p:nvPr/>
          </p:nvSpPr>
          <p:spPr>
            <a:xfrm>
              <a:off x="5821363" y="3132138"/>
              <a:ext cx="576263" cy="585788"/>
            </a:xfrm>
            <a:custGeom>
              <a:avLst/>
              <a:gdLst>
                <a:gd name="T0" fmla="*/ 61 w 153"/>
                <a:gd name="T1" fmla="*/ 59 h 155"/>
                <a:gd name="T2" fmla="*/ 74 w 153"/>
                <a:gd name="T3" fmla="*/ 40 h 155"/>
                <a:gd name="T4" fmla="*/ 89 w 153"/>
                <a:gd name="T5" fmla="*/ 59 h 155"/>
                <a:gd name="T6" fmla="*/ 61 w 153"/>
                <a:gd name="T7" fmla="*/ 59 h 155"/>
                <a:gd name="T8" fmla="*/ 150 w 153"/>
                <a:gd name="T9" fmla="*/ 90 h 155"/>
                <a:gd name="T10" fmla="*/ 73 w 153"/>
                <a:gd name="T11" fmla="*/ 0 h 155"/>
                <a:gd name="T12" fmla="*/ 0 w 153"/>
                <a:gd name="T13" fmla="*/ 80 h 155"/>
                <a:gd name="T14" fmla="*/ 76 w 153"/>
                <a:gd name="T15" fmla="*/ 155 h 155"/>
                <a:gd name="T16" fmla="*/ 147 w 153"/>
                <a:gd name="T17" fmla="*/ 103 h 155"/>
                <a:gd name="T18" fmla="*/ 88 w 153"/>
                <a:gd name="T19" fmla="*/ 103 h 155"/>
                <a:gd name="T20" fmla="*/ 75 w 153"/>
                <a:gd name="T21" fmla="*/ 115 h 155"/>
                <a:gd name="T22" fmla="*/ 61 w 153"/>
                <a:gd name="T23" fmla="*/ 90 h 155"/>
                <a:gd name="T24" fmla="*/ 150 w 153"/>
                <a:gd name="T25" fmla="*/ 9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55">
                  <a:moveTo>
                    <a:pt x="61" y="59"/>
                  </a:moveTo>
                  <a:cubicBezTo>
                    <a:pt x="61" y="49"/>
                    <a:pt x="65" y="40"/>
                    <a:pt x="74" y="40"/>
                  </a:cubicBezTo>
                  <a:cubicBezTo>
                    <a:pt x="83" y="40"/>
                    <a:pt x="89" y="49"/>
                    <a:pt x="89" y="59"/>
                  </a:cubicBezTo>
                  <a:lnTo>
                    <a:pt x="61" y="59"/>
                  </a:lnTo>
                  <a:close/>
                  <a:moveTo>
                    <a:pt x="150" y="90"/>
                  </a:moveTo>
                  <a:cubicBezTo>
                    <a:pt x="153" y="34"/>
                    <a:pt x="118" y="0"/>
                    <a:pt x="73" y="0"/>
                  </a:cubicBezTo>
                  <a:cubicBezTo>
                    <a:pt x="32" y="0"/>
                    <a:pt x="0" y="31"/>
                    <a:pt x="0" y="80"/>
                  </a:cubicBezTo>
                  <a:cubicBezTo>
                    <a:pt x="0" y="131"/>
                    <a:pt x="36" y="155"/>
                    <a:pt x="76" y="155"/>
                  </a:cubicBezTo>
                  <a:cubicBezTo>
                    <a:pt x="105" y="155"/>
                    <a:pt x="139" y="138"/>
                    <a:pt x="147" y="103"/>
                  </a:cubicBezTo>
                  <a:cubicBezTo>
                    <a:pt x="88" y="103"/>
                    <a:pt x="88" y="103"/>
                    <a:pt x="88" y="103"/>
                  </a:cubicBezTo>
                  <a:cubicBezTo>
                    <a:pt x="86" y="110"/>
                    <a:pt x="82" y="115"/>
                    <a:pt x="75" y="115"/>
                  </a:cubicBezTo>
                  <a:cubicBezTo>
                    <a:pt x="62" y="115"/>
                    <a:pt x="61" y="102"/>
                    <a:pt x="61" y="90"/>
                  </a:cubicBezTo>
                  <a:lnTo>
                    <a:pt x="150" y="90"/>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1" name="Freeform 14"/>
            <p:cNvSpPr/>
            <p:nvPr/>
          </p:nvSpPr>
          <p:spPr>
            <a:xfrm>
              <a:off x="2327275" y="3132138"/>
              <a:ext cx="436563" cy="585788"/>
            </a:xfrm>
            <a:custGeom>
              <a:avLst/>
              <a:gdLst>
                <a:gd name="T0" fmla="*/ 116 w 116"/>
                <a:gd name="T1" fmla="*/ 63 h 155"/>
                <a:gd name="T2" fmla="*/ 84 w 116"/>
                <a:gd name="T3" fmla="*/ 48 h 155"/>
                <a:gd name="T4" fmla="*/ 55 w 116"/>
                <a:gd name="T5" fmla="*/ 78 h 155"/>
                <a:gd name="T6" fmla="*/ 85 w 116"/>
                <a:gd name="T7" fmla="*/ 107 h 155"/>
                <a:gd name="T8" fmla="*/ 116 w 116"/>
                <a:gd name="T9" fmla="*/ 93 h 155"/>
                <a:gd name="T10" fmla="*/ 115 w 116"/>
                <a:gd name="T11" fmla="*/ 149 h 155"/>
                <a:gd name="T12" fmla="*/ 76 w 116"/>
                <a:gd name="T13" fmla="*/ 155 h 155"/>
                <a:gd name="T14" fmla="*/ 0 w 116"/>
                <a:gd name="T15" fmla="*/ 79 h 155"/>
                <a:gd name="T16" fmla="*/ 78 w 116"/>
                <a:gd name="T17" fmla="*/ 0 h 155"/>
                <a:gd name="T18" fmla="*/ 115 w 116"/>
                <a:gd name="T19" fmla="*/ 6 h 155"/>
                <a:gd name="T20" fmla="*/ 116 w 116"/>
                <a:gd name="T21" fmla="*/ 6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5">
                  <a:moveTo>
                    <a:pt x="116" y="63"/>
                  </a:moveTo>
                  <a:cubicBezTo>
                    <a:pt x="108" y="55"/>
                    <a:pt x="97" y="48"/>
                    <a:pt x="84" y="48"/>
                  </a:cubicBezTo>
                  <a:cubicBezTo>
                    <a:pt x="68" y="48"/>
                    <a:pt x="55" y="61"/>
                    <a:pt x="55" y="78"/>
                  </a:cubicBezTo>
                  <a:cubicBezTo>
                    <a:pt x="55" y="94"/>
                    <a:pt x="69" y="107"/>
                    <a:pt x="85" y="107"/>
                  </a:cubicBezTo>
                  <a:cubicBezTo>
                    <a:pt x="98" y="107"/>
                    <a:pt x="108" y="101"/>
                    <a:pt x="116" y="93"/>
                  </a:cubicBezTo>
                  <a:cubicBezTo>
                    <a:pt x="115" y="149"/>
                    <a:pt x="115" y="149"/>
                    <a:pt x="115" y="149"/>
                  </a:cubicBezTo>
                  <a:cubicBezTo>
                    <a:pt x="106" y="153"/>
                    <a:pt x="86" y="155"/>
                    <a:pt x="76" y="155"/>
                  </a:cubicBezTo>
                  <a:cubicBezTo>
                    <a:pt x="33" y="155"/>
                    <a:pt x="0" y="122"/>
                    <a:pt x="0" y="79"/>
                  </a:cubicBezTo>
                  <a:cubicBezTo>
                    <a:pt x="0" y="35"/>
                    <a:pt x="34" y="0"/>
                    <a:pt x="78" y="0"/>
                  </a:cubicBezTo>
                  <a:cubicBezTo>
                    <a:pt x="91" y="0"/>
                    <a:pt x="103" y="2"/>
                    <a:pt x="115" y="6"/>
                  </a:cubicBezTo>
                  <a:lnTo>
                    <a:pt x="116" y="63"/>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2" name="Freeform 15"/>
            <p:cNvSpPr>
              <a:spLocks noEditPoints="1"/>
            </p:cNvSpPr>
            <p:nvPr/>
          </p:nvSpPr>
          <p:spPr>
            <a:xfrm>
              <a:off x="3117850" y="3143251"/>
              <a:ext cx="625475" cy="568325"/>
            </a:xfrm>
            <a:custGeom>
              <a:avLst/>
              <a:gdLst>
                <a:gd name="T0" fmla="*/ 72 w 166"/>
                <a:gd name="T1" fmla="*/ 95 h 150"/>
                <a:gd name="T2" fmla="*/ 82 w 166"/>
                <a:gd name="T3" fmla="*/ 50 h 150"/>
                <a:gd name="T4" fmla="*/ 84 w 166"/>
                <a:gd name="T5" fmla="*/ 50 h 150"/>
                <a:gd name="T6" fmla="*/ 87 w 166"/>
                <a:gd name="T7" fmla="*/ 69 h 150"/>
                <a:gd name="T8" fmla="*/ 94 w 166"/>
                <a:gd name="T9" fmla="*/ 95 h 150"/>
                <a:gd name="T10" fmla="*/ 72 w 166"/>
                <a:gd name="T11" fmla="*/ 95 h 150"/>
                <a:gd name="T12" fmla="*/ 62 w 166"/>
                <a:gd name="T13" fmla="*/ 131 h 150"/>
                <a:gd name="T14" fmla="*/ 103 w 166"/>
                <a:gd name="T15" fmla="*/ 131 h 150"/>
                <a:gd name="T16" fmla="*/ 108 w 166"/>
                <a:gd name="T17" fmla="*/ 150 h 150"/>
                <a:gd name="T18" fmla="*/ 166 w 166"/>
                <a:gd name="T19" fmla="*/ 150 h 150"/>
                <a:gd name="T20" fmla="*/ 112 w 166"/>
                <a:gd name="T21" fmla="*/ 0 h 150"/>
                <a:gd name="T22" fmla="*/ 52 w 166"/>
                <a:gd name="T23" fmla="*/ 0 h 150"/>
                <a:gd name="T24" fmla="*/ 0 w 166"/>
                <a:gd name="T25" fmla="*/ 150 h 150"/>
                <a:gd name="T26" fmla="*/ 58 w 166"/>
                <a:gd name="T27" fmla="*/ 150 h 150"/>
                <a:gd name="T28" fmla="*/ 62 w 166"/>
                <a:gd name="T29" fmla="*/ 1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50">
                  <a:moveTo>
                    <a:pt x="72" y="95"/>
                  </a:moveTo>
                  <a:cubicBezTo>
                    <a:pt x="82" y="50"/>
                    <a:pt x="82" y="50"/>
                    <a:pt x="82" y="50"/>
                  </a:cubicBezTo>
                  <a:cubicBezTo>
                    <a:pt x="84" y="50"/>
                    <a:pt x="84" y="50"/>
                    <a:pt x="84" y="50"/>
                  </a:cubicBezTo>
                  <a:cubicBezTo>
                    <a:pt x="85" y="56"/>
                    <a:pt x="86" y="62"/>
                    <a:pt x="87" y="69"/>
                  </a:cubicBezTo>
                  <a:cubicBezTo>
                    <a:pt x="94" y="95"/>
                    <a:pt x="94" y="95"/>
                    <a:pt x="94" y="95"/>
                  </a:cubicBezTo>
                  <a:lnTo>
                    <a:pt x="72" y="95"/>
                  </a:lnTo>
                  <a:close/>
                  <a:moveTo>
                    <a:pt x="62" y="131"/>
                  </a:moveTo>
                  <a:cubicBezTo>
                    <a:pt x="103" y="131"/>
                    <a:pt x="103" y="131"/>
                    <a:pt x="103" y="131"/>
                  </a:cubicBezTo>
                  <a:cubicBezTo>
                    <a:pt x="108" y="150"/>
                    <a:pt x="108" y="150"/>
                    <a:pt x="108" y="150"/>
                  </a:cubicBezTo>
                  <a:cubicBezTo>
                    <a:pt x="166" y="150"/>
                    <a:pt x="166" y="150"/>
                    <a:pt x="166" y="150"/>
                  </a:cubicBezTo>
                  <a:cubicBezTo>
                    <a:pt x="112" y="0"/>
                    <a:pt x="112" y="0"/>
                    <a:pt x="112" y="0"/>
                  </a:cubicBezTo>
                  <a:cubicBezTo>
                    <a:pt x="52" y="0"/>
                    <a:pt x="52" y="0"/>
                    <a:pt x="52" y="0"/>
                  </a:cubicBezTo>
                  <a:cubicBezTo>
                    <a:pt x="0" y="150"/>
                    <a:pt x="0" y="150"/>
                    <a:pt x="0" y="150"/>
                  </a:cubicBezTo>
                  <a:cubicBezTo>
                    <a:pt x="58" y="150"/>
                    <a:pt x="58" y="150"/>
                    <a:pt x="58" y="150"/>
                  </a:cubicBezTo>
                  <a:lnTo>
                    <a:pt x="62" y="131"/>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3" name="Freeform 16"/>
            <p:cNvSpPr>
              <a:spLocks noEditPoints="1"/>
            </p:cNvSpPr>
            <p:nvPr/>
          </p:nvSpPr>
          <p:spPr>
            <a:xfrm>
              <a:off x="4105275" y="3143251"/>
              <a:ext cx="487363" cy="568325"/>
            </a:xfrm>
            <a:custGeom>
              <a:avLst/>
              <a:gdLst>
                <a:gd name="T0" fmla="*/ 51 w 129"/>
                <a:gd name="T1" fmla="*/ 57 h 150"/>
                <a:gd name="T2" fmla="*/ 51 w 129"/>
                <a:gd name="T3" fmla="*/ 36 h 150"/>
                <a:gd name="T4" fmla="*/ 54 w 129"/>
                <a:gd name="T5" fmla="*/ 36 h 150"/>
                <a:gd name="T6" fmla="*/ 72 w 129"/>
                <a:gd name="T7" fmla="*/ 46 h 150"/>
                <a:gd name="T8" fmla="*/ 55 w 129"/>
                <a:gd name="T9" fmla="*/ 57 h 150"/>
                <a:gd name="T10" fmla="*/ 51 w 129"/>
                <a:gd name="T11" fmla="*/ 57 h 150"/>
                <a:gd name="T12" fmla="*/ 0 w 129"/>
                <a:gd name="T13" fmla="*/ 150 h 150"/>
                <a:gd name="T14" fmla="*/ 74 w 129"/>
                <a:gd name="T15" fmla="*/ 150 h 150"/>
                <a:gd name="T16" fmla="*/ 129 w 129"/>
                <a:gd name="T17" fmla="*/ 108 h 150"/>
                <a:gd name="T18" fmla="*/ 102 w 129"/>
                <a:gd name="T19" fmla="*/ 73 h 150"/>
                <a:gd name="T20" fmla="*/ 102 w 129"/>
                <a:gd name="T21" fmla="*/ 71 h 150"/>
                <a:gd name="T22" fmla="*/ 122 w 129"/>
                <a:gd name="T23" fmla="*/ 41 h 150"/>
                <a:gd name="T24" fmla="*/ 63 w 129"/>
                <a:gd name="T25" fmla="*/ 0 h 150"/>
                <a:gd name="T26" fmla="*/ 0 w 129"/>
                <a:gd name="T27" fmla="*/ 0 h 150"/>
                <a:gd name="T28" fmla="*/ 0 w 129"/>
                <a:gd name="T29" fmla="*/ 150 h 150"/>
                <a:gd name="T30" fmla="*/ 51 w 129"/>
                <a:gd name="T31" fmla="*/ 89 h 150"/>
                <a:gd name="T32" fmla="*/ 56 w 129"/>
                <a:gd name="T33" fmla="*/ 89 h 150"/>
                <a:gd name="T34" fmla="*/ 79 w 129"/>
                <a:gd name="T35" fmla="*/ 101 h 150"/>
                <a:gd name="T36" fmla="*/ 57 w 129"/>
                <a:gd name="T37" fmla="*/ 114 h 150"/>
                <a:gd name="T38" fmla="*/ 51 w 129"/>
                <a:gd name="T39" fmla="*/ 114 h 150"/>
                <a:gd name="T40" fmla="*/ 51 w 129"/>
                <a:gd name="T41" fmla="*/ 8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150">
                  <a:moveTo>
                    <a:pt x="51" y="57"/>
                  </a:moveTo>
                  <a:cubicBezTo>
                    <a:pt x="51" y="36"/>
                    <a:pt x="51" y="36"/>
                    <a:pt x="51" y="36"/>
                  </a:cubicBezTo>
                  <a:cubicBezTo>
                    <a:pt x="54" y="36"/>
                    <a:pt x="54" y="36"/>
                    <a:pt x="54" y="36"/>
                  </a:cubicBezTo>
                  <a:cubicBezTo>
                    <a:pt x="62" y="36"/>
                    <a:pt x="72" y="35"/>
                    <a:pt x="72" y="46"/>
                  </a:cubicBezTo>
                  <a:cubicBezTo>
                    <a:pt x="72" y="57"/>
                    <a:pt x="63" y="57"/>
                    <a:pt x="55" y="57"/>
                  </a:cubicBezTo>
                  <a:lnTo>
                    <a:pt x="51" y="57"/>
                  </a:lnTo>
                  <a:close/>
                  <a:moveTo>
                    <a:pt x="0" y="150"/>
                  </a:moveTo>
                  <a:cubicBezTo>
                    <a:pt x="74" y="150"/>
                    <a:pt x="74" y="150"/>
                    <a:pt x="74" y="150"/>
                  </a:cubicBezTo>
                  <a:cubicBezTo>
                    <a:pt x="100" y="150"/>
                    <a:pt x="129" y="139"/>
                    <a:pt x="129" y="108"/>
                  </a:cubicBezTo>
                  <a:cubicBezTo>
                    <a:pt x="129" y="90"/>
                    <a:pt x="119" y="78"/>
                    <a:pt x="102" y="73"/>
                  </a:cubicBezTo>
                  <a:cubicBezTo>
                    <a:pt x="102" y="71"/>
                    <a:pt x="102" y="71"/>
                    <a:pt x="102" y="71"/>
                  </a:cubicBezTo>
                  <a:cubicBezTo>
                    <a:pt x="116" y="67"/>
                    <a:pt x="122" y="54"/>
                    <a:pt x="122" y="41"/>
                  </a:cubicBezTo>
                  <a:cubicBezTo>
                    <a:pt x="122" y="7"/>
                    <a:pt x="92" y="0"/>
                    <a:pt x="63" y="0"/>
                  </a:cubicBezTo>
                  <a:cubicBezTo>
                    <a:pt x="0" y="0"/>
                    <a:pt x="0" y="0"/>
                    <a:pt x="0" y="0"/>
                  </a:cubicBezTo>
                  <a:lnTo>
                    <a:pt x="0" y="150"/>
                  </a:lnTo>
                  <a:close/>
                  <a:moveTo>
                    <a:pt x="51" y="89"/>
                  </a:moveTo>
                  <a:cubicBezTo>
                    <a:pt x="56" y="89"/>
                    <a:pt x="56" y="89"/>
                    <a:pt x="56" y="89"/>
                  </a:cubicBezTo>
                  <a:cubicBezTo>
                    <a:pt x="65" y="89"/>
                    <a:pt x="79" y="89"/>
                    <a:pt x="79" y="101"/>
                  </a:cubicBezTo>
                  <a:cubicBezTo>
                    <a:pt x="79" y="114"/>
                    <a:pt x="66" y="114"/>
                    <a:pt x="57" y="114"/>
                  </a:cubicBezTo>
                  <a:cubicBezTo>
                    <a:pt x="51" y="114"/>
                    <a:pt x="51" y="114"/>
                    <a:pt x="51" y="114"/>
                  </a:cubicBezTo>
                  <a:lnTo>
                    <a:pt x="51" y="89"/>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4" name="Freeform 17"/>
            <p:cNvSpPr/>
            <p:nvPr/>
          </p:nvSpPr>
          <p:spPr>
            <a:xfrm>
              <a:off x="4991100" y="3143251"/>
              <a:ext cx="381000" cy="568325"/>
            </a:xfrm>
            <a:custGeom>
              <a:avLst/>
              <a:gdLst>
                <a:gd name="T0" fmla="*/ 0 w 240"/>
                <a:gd name="T1" fmla="*/ 0 h 358"/>
                <a:gd name="T2" fmla="*/ 131 w 240"/>
                <a:gd name="T3" fmla="*/ 0 h 358"/>
                <a:gd name="T4" fmla="*/ 131 w 240"/>
                <a:gd name="T5" fmla="*/ 241 h 358"/>
                <a:gd name="T6" fmla="*/ 240 w 240"/>
                <a:gd name="T7" fmla="*/ 241 h 358"/>
                <a:gd name="T8" fmla="*/ 240 w 240"/>
                <a:gd name="T9" fmla="*/ 358 h 358"/>
                <a:gd name="T10" fmla="*/ 0 w 240"/>
                <a:gd name="T11" fmla="*/ 358 h 358"/>
                <a:gd name="T12" fmla="*/ 0 w 240"/>
                <a:gd name="T13" fmla="*/ 0 h 358"/>
              </a:gdLst>
              <a:ahLst/>
              <a:cxnLst>
                <a:cxn ang="0">
                  <a:pos x="T0" y="T1"/>
                </a:cxn>
                <a:cxn ang="0">
                  <a:pos x="T2" y="T3"/>
                </a:cxn>
                <a:cxn ang="0">
                  <a:pos x="T4" y="T5"/>
                </a:cxn>
                <a:cxn ang="0">
                  <a:pos x="T6" y="T7"/>
                </a:cxn>
                <a:cxn ang="0">
                  <a:pos x="T8" y="T9"/>
                </a:cxn>
                <a:cxn ang="0">
                  <a:pos x="T10" y="T11"/>
                </a:cxn>
                <a:cxn ang="0">
                  <a:pos x="T12" y="T13"/>
                </a:cxn>
              </a:cxnLst>
              <a:rect l="0" t="0" r="r" b="b"/>
              <a:pathLst>
                <a:path w="240" h="358">
                  <a:moveTo>
                    <a:pt x="0" y="0"/>
                  </a:moveTo>
                  <a:lnTo>
                    <a:pt x="131" y="0"/>
                  </a:lnTo>
                  <a:lnTo>
                    <a:pt x="131" y="241"/>
                  </a:lnTo>
                  <a:lnTo>
                    <a:pt x="240" y="241"/>
                  </a:lnTo>
                  <a:lnTo>
                    <a:pt x="240" y="358"/>
                  </a:lnTo>
                  <a:lnTo>
                    <a:pt x="0" y="358"/>
                  </a:lnTo>
                  <a:lnTo>
                    <a:pt x="0" y="0"/>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5" name="Freeform 18"/>
            <p:cNvSpPr/>
            <p:nvPr/>
          </p:nvSpPr>
          <p:spPr>
            <a:xfrm>
              <a:off x="6823075" y="3132138"/>
              <a:ext cx="438150" cy="585788"/>
            </a:xfrm>
            <a:custGeom>
              <a:avLst/>
              <a:gdLst>
                <a:gd name="T0" fmla="*/ 116 w 116"/>
                <a:gd name="T1" fmla="*/ 63 h 155"/>
                <a:gd name="T2" fmla="*/ 84 w 116"/>
                <a:gd name="T3" fmla="*/ 48 h 155"/>
                <a:gd name="T4" fmla="*/ 54 w 116"/>
                <a:gd name="T5" fmla="*/ 78 h 155"/>
                <a:gd name="T6" fmla="*/ 85 w 116"/>
                <a:gd name="T7" fmla="*/ 107 h 155"/>
                <a:gd name="T8" fmla="*/ 116 w 116"/>
                <a:gd name="T9" fmla="*/ 93 h 155"/>
                <a:gd name="T10" fmla="*/ 115 w 116"/>
                <a:gd name="T11" fmla="*/ 149 h 155"/>
                <a:gd name="T12" fmla="*/ 76 w 116"/>
                <a:gd name="T13" fmla="*/ 155 h 155"/>
                <a:gd name="T14" fmla="*/ 0 w 116"/>
                <a:gd name="T15" fmla="*/ 79 h 155"/>
                <a:gd name="T16" fmla="*/ 78 w 116"/>
                <a:gd name="T17" fmla="*/ 0 h 155"/>
                <a:gd name="T18" fmla="*/ 115 w 116"/>
                <a:gd name="T19" fmla="*/ 6 h 155"/>
                <a:gd name="T20" fmla="*/ 116 w 116"/>
                <a:gd name="T21" fmla="*/ 6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5">
                  <a:moveTo>
                    <a:pt x="116" y="63"/>
                  </a:moveTo>
                  <a:cubicBezTo>
                    <a:pt x="107" y="55"/>
                    <a:pt x="96" y="48"/>
                    <a:pt x="84" y="48"/>
                  </a:cubicBezTo>
                  <a:cubicBezTo>
                    <a:pt x="68" y="48"/>
                    <a:pt x="54" y="61"/>
                    <a:pt x="54" y="78"/>
                  </a:cubicBezTo>
                  <a:cubicBezTo>
                    <a:pt x="54" y="94"/>
                    <a:pt x="69" y="107"/>
                    <a:pt x="85" y="107"/>
                  </a:cubicBezTo>
                  <a:cubicBezTo>
                    <a:pt x="97" y="107"/>
                    <a:pt x="107" y="101"/>
                    <a:pt x="116" y="93"/>
                  </a:cubicBezTo>
                  <a:cubicBezTo>
                    <a:pt x="115" y="149"/>
                    <a:pt x="115" y="149"/>
                    <a:pt x="115" y="149"/>
                  </a:cubicBezTo>
                  <a:cubicBezTo>
                    <a:pt x="106" y="153"/>
                    <a:pt x="85" y="155"/>
                    <a:pt x="76" y="155"/>
                  </a:cubicBezTo>
                  <a:cubicBezTo>
                    <a:pt x="33" y="155"/>
                    <a:pt x="0" y="122"/>
                    <a:pt x="0" y="79"/>
                  </a:cubicBezTo>
                  <a:cubicBezTo>
                    <a:pt x="0" y="35"/>
                    <a:pt x="34" y="0"/>
                    <a:pt x="78" y="0"/>
                  </a:cubicBezTo>
                  <a:cubicBezTo>
                    <a:pt x="90" y="0"/>
                    <a:pt x="103" y="2"/>
                    <a:pt x="115" y="6"/>
                  </a:cubicBezTo>
                  <a:lnTo>
                    <a:pt x="116" y="63"/>
                  </a:lnTo>
                  <a:close/>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6" name="Freeform 19"/>
            <p:cNvSpPr>
              <a:spLocks noEditPoints="1"/>
            </p:cNvSpPr>
            <p:nvPr/>
          </p:nvSpPr>
          <p:spPr>
            <a:xfrm>
              <a:off x="7566025" y="3143251"/>
              <a:ext cx="625475" cy="568325"/>
            </a:xfrm>
            <a:custGeom>
              <a:avLst/>
              <a:gdLst>
                <a:gd name="T0" fmla="*/ 72 w 166"/>
                <a:gd name="T1" fmla="*/ 95 h 150"/>
                <a:gd name="T2" fmla="*/ 82 w 166"/>
                <a:gd name="T3" fmla="*/ 50 h 150"/>
                <a:gd name="T4" fmla="*/ 84 w 166"/>
                <a:gd name="T5" fmla="*/ 50 h 150"/>
                <a:gd name="T6" fmla="*/ 88 w 166"/>
                <a:gd name="T7" fmla="*/ 69 h 150"/>
                <a:gd name="T8" fmla="*/ 94 w 166"/>
                <a:gd name="T9" fmla="*/ 95 h 150"/>
                <a:gd name="T10" fmla="*/ 72 w 166"/>
                <a:gd name="T11" fmla="*/ 95 h 150"/>
                <a:gd name="T12" fmla="*/ 62 w 166"/>
                <a:gd name="T13" fmla="*/ 131 h 150"/>
                <a:gd name="T14" fmla="*/ 103 w 166"/>
                <a:gd name="T15" fmla="*/ 131 h 150"/>
                <a:gd name="T16" fmla="*/ 108 w 166"/>
                <a:gd name="T17" fmla="*/ 150 h 150"/>
                <a:gd name="T18" fmla="*/ 166 w 166"/>
                <a:gd name="T19" fmla="*/ 150 h 150"/>
                <a:gd name="T20" fmla="*/ 113 w 166"/>
                <a:gd name="T21" fmla="*/ 0 h 150"/>
                <a:gd name="T22" fmla="*/ 52 w 166"/>
                <a:gd name="T23" fmla="*/ 0 h 150"/>
                <a:gd name="T24" fmla="*/ 0 w 166"/>
                <a:gd name="T25" fmla="*/ 150 h 150"/>
                <a:gd name="T26" fmla="*/ 58 w 166"/>
                <a:gd name="T27" fmla="*/ 150 h 150"/>
                <a:gd name="T28" fmla="*/ 62 w 166"/>
                <a:gd name="T29" fmla="*/ 1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50">
                  <a:moveTo>
                    <a:pt x="72" y="95"/>
                  </a:moveTo>
                  <a:cubicBezTo>
                    <a:pt x="82" y="50"/>
                    <a:pt x="82" y="50"/>
                    <a:pt x="82" y="50"/>
                  </a:cubicBezTo>
                  <a:cubicBezTo>
                    <a:pt x="84" y="50"/>
                    <a:pt x="84" y="50"/>
                    <a:pt x="84" y="50"/>
                  </a:cubicBezTo>
                  <a:cubicBezTo>
                    <a:pt x="85" y="56"/>
                    <a:pt x="86" y="62"/>
                    <a:pt x="88" y="69"/>
                  </a:cubicBezTo>
                  <a:cubicBezTo>
                    <a:pt x="94" y="95"/>
                    <a:pt x="94" y="95"/>
                    <a:pt x="94" y="95"/>
                  </a:cubicBezTo>
                  <a:lnTo>
                    <a:pt x="72" y="95"/>
                  </a:lnTo>
                  <a:close/>
                  <a:moveTo>
                    <a:pt x="62" y="131"/>
                  </a:moveTo>
                  <a:cubicBezTo>
                    <a:pt x="103" y="131"/>
                    <a:pt x="103" y="131"/>
                    <a:pt x="103" y="131"/>
                  </a:cubicBezTo>
                  <a:cubicBezTo>
                    <a:pt x="108" y="150"/>
                    <a:pt x="108" y="150"/>
                    <a:pt x="108" y="150"/>
                  </a:cubicBezTo>
                  <a:cubicBezTo>
                    <a:pt x="166" y="150"/>
                    <a:pt x="166" y="150"/>
                    <a:pt x="166" y="150"/>
                  </a:cubicBezTo>
                  <a:cubicBezTo>
                    <a:pt x="113" y="0"/>
                    <a:pt x="113" y="0"/>
                    <a:pt x="113" y="0"/>
                  </a:cubicBezTo>
                  <a:cubicBezTo>
                    <a:pt x="52" y="0"/>
                    <a:pt x="52" y="0"/>
                    <a:pt x="52" y="0"/>
                  </a:cubicBezTo>
                  <a:cubicBezTo>
                    <a:pt x="0" y="150"/>
                    <a:pt x="0" y="150"/>
                    <a:pt x="0" y="150"/>
                  </a:cubicBezTo>
                  <a:cubicBezTo>
                    <a:pt x="58" y="150"/>
                    <a:pt x="58" y="150"/>
                    <a:pt x="58" y="150"/>
                  </a:cubicBezTo>
                  <a:lnTo>
                    <a:pt x="62" y="131"/>
                  </a:lnTo>
                  <a:close/>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7" name="Freeform 20"/>
            <p:cNvSpPr/>
            <p:nvPr/>
          </p:nvSpPr>
          <p:spPr>
            <a:xfrm>
              <a:off x="8545513" y="3132138"/>
              <a:ext cx="463550" cy="585788"/>
            </a:xfrm>
            <a:custGeom>
              <a:avLst/>
              <a:gdLst>
                <a:gd name="T0" fmla="*/ 17 w 123"/>
                <a:gd name="T1" fmla="*/ 99 h 155"/>
                <a:gd name="T2" fmla="*/ 20 w 123"/>
                <a:gd name="T3" fmla="*/ 101 h 155"/>
                <a:gd name="T4" fmla="*/ 54 w 123"/>
                <a:gd name="T5" fmla="*/ 115 h 155"/>
                <a:gd name="T6" fmla="*/ 68 w 123"/>
                <a:gd name="T7" fmla="*/ 106 h 155"/>
                <a:gd name="T8" fmla="*/ 56 w 123"/>
                <a:gd name="T9" fmla="*/ 97 h 155"/>
                <a:gd name="T10" fmla="*/ 45 w 123"/>
                <a:gd name="T11" fmla="*/ 95 h 155"/>
                <a:gd name="T12" fmla="*/ 6 w 123"/>
                <a:gd name="T13" fmla="*/ 56 h 155"/>
                <a:gd name="T14" fmla="*/ 71 w 123"/>
                <a:gd name="T15" fmla="*/ 0 h 155"/>
                <a:gd name="T16" fmla="*/ 118 w 123"/>
                <a:gd name="T17" fmla="*/ 13 h 155"/>
                <a:gd name="T18" fmla="*/ 103 w 123"/>
                <a:gd name="T19" fmla="*/ 52 h 155"/>
                <a:gd name="T20" fmla="*/ 72 w 123"/>
                <a:gd name="T21" fmla="*/ 40 h 155"/>
                <a:gd name="T22" fmla="*/ 60 w 123"/>
                <a:gd name="T23" fmla="*/ 48 h 155"/>
                <a:gd name="T24" fmla="*/ 71 w 123"/>
                <a:gd name="T25" fmla="*/ 56 h 155"/>
                <a:gd name="T26" fmla="*/ 83 w 123"/>
                <a:gd name="T27" fmla="*/ 59 h 155"/>
                <a:gd name="T28" fmla="*/ 123 w 123"/>
                <a:gd name="T29" fmla="*/ 101 h 155"/>
                <a:gd name="T30" fmla="*/ 58 w 123"/>
                <a:gd name="T31" fmla="*/ 155 h 155"/>
                <a:gd name="T32" fmla="*/ 0 w 123"/>
                <a:gd name="T33" fmla="*/ 141 h 155"/>
                <a:gd name="T34" fmla="*/ 17 w 123"/>
                <a:gd name="T35" fmla="*/ 9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 h="155">
                  <a:moveTo>
                    <a:pt x="17" y="99"/>
                  </a:moveTo>
                  <a:cubicBezTo>
                    <a:pt x="20" y="101"/>
                    <a:pt x="20" y="101"/>
                    <a:pt x="20" y="101"/>
                  </a:cubicBezTo>
                  <a:cubicBezTo>
                    <a:pt x="30" y="109"/>
                    <a:pt x="41" y="115"/>
                    <a:pt x="54" y="115"/>
                  </a:cubicBezTo>
                  <a:cubicBezTo>
                    <a:pt x="59" y="115"/>
                    <a:pt x="68" y="113"/>
                    <a:pt x="68" y="106"/>
                  </a:cubicBezTo>
                  <a:cubicBezTo>
                    <a:pt x="68" y="99"/>
                    <a:pt x="61" y="98"/>
                    <a:pt x="56" y="97"/>
                  </a:cubicBezTo>
                  <a:cubicBezTo>
                    <a:pt x="45" y="95"/>
                    <a:pt x="45" y="95"/>
                    <a:pt x="45" y="95"/>
                  </a:cubicBezTo>
                  <a:cubicBezTo>
                    <a:pt x="24" y="92"/>
                    <a:pt x="6" y="79"/>
                    <a:pt x="6" y="56"/>
                  </a:cubicBezTo>
                  <a:cubicBezTo>
                    <a:pt x="6" y="20"/>
                    <a:pt x="38" y="0"/>
                    <a:pt x="71" y="0"/>
                  </a:cubicBezTo>
                  <a:cubicBezTo>
                    <a:pt x="88" y="0"/>
                    <a:pt x="103" y="4"/>
                    <a:pt x="118" y="13"/>
                  </a:cubicBezTo>
                  <a:cubicBezTo>
                    <a:pt x="103" y="52"/>
                    <a:pt x="103" y="52"/>
                    <a:pt x="103" y="52"/>
                  </a:cubicBezTo>
                  <a:cubicBezTo>
                    <a:pt x="94" y="45"/>
                    <a:pt x="84" y="40"/>
                    <a:pt x="72" y="40"/>
                  </a:cubicBezTo>
                  <a:cubicBezTo>
                    <a:pt x="67" y="40"/>
                    <a:pt x="60" y="42"/>
                    <a:pt x="60" y="48"/>
                  </a:cubicBezTo>
                  <a:cubicBezTo>
                    <a:pt x="60" y="54"/>
                    <a:pt x="67" y="55"/>
                    <a:pt x="71" y="56"/>
                  </a:cubicBezTo>
                  <a:cubicBezTo>
                    <a:pt x="83" y="59"/>
                    <a:pt x="83" y="59"/>
                    <a:pt x="83" y="59"/>
                  </a:cubicBezTo>
                  <a:cubicBezTo>
                    <a:pt x="106" y="64"/>
                    <a:pt x="123" y="76"/>
                    <a:pt x="123" y="101"/>
                  </a:cubicBezTo>
                  <a:cubicBezTo>
                    <a:pt x="123" y="137"/>
                    <a:pt x="90" y="155"/>
                    <a:pt x="58" y="155"/>
                  </a:cubicBezTo>
                  <a:cubicBezTo>
                    <a:pt x="39" y="155"/>
                    <a:pt x="17" y="150"/>
                    <a:pt x="0" y="141"/>
                  </a:cubicBezTo>
                  <a:lnTo>
                    <a:pt x="17" y="99"/>
                  </a:lnTo>
                  <a:close/>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8" name="Freeform 21"/>
            <p:cNvSpPr/>
            <p:nvPr/>
          </p:nvSpPr>
          <p:spPr>
            <a:xfrm>
              <a:off x="9436100" y="3143251"/>
              <a:ext cx="428625" cy="568325"/>
            </a:xfrm>
            <a:custGeom>
              <a:avLst/>
              <a:gdLst>
                <a:gd name="T0" fmla="*/ 0 w 270"/>
                <a:gd name="T1" fmla="*/ 0 h 358"/>
                <a:gd name="T2" fmla="*/ 270 w 270"/>
                <a:gd name="T3" fmla="*/ 0 h 358"/>
                <a:gd name="T4" fmla="*/ 270 w 270"/>
                <a:gd name="T5" fmla="*/ 114 h 358"/>
                <a:gd name="T6" fmla="*/ 199 w 270"/>
                <a:gd name="T7" fmla="*/ 112 h 358"/>
                <a:gd name="T8" fmla="*/ 199 w 270"/>
                <a:gd name="T9" fmla="*/ 358 h 358"/>
                <a:gd name="T10" fmla="*/ 71 w 270"/>
                <a:gd name="T11" fmla="*/ 358 h 358"/>
                <a:gd name="T12" fmla="*/ 71 w 270"/>
                <a:gd name="T13" fmla="*/ 112 h 358"/>
                <a:gd name="T14" fmla="*/ 0 w 270"/>
                <a:gd name="T15" fmla="*/ 114 h 358"/>
                <a:gd name="T16" fmla="*/ 0 w 270"/>
                <a:gd name="T17"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358">
                  <a:moveTo>
                    <a:pt x="0" y="0"/>
                  </a:moveTo>
                  <a:lnTo>
                    <a:pt x="270" y="0"/>
                  </a:lnTo>
                  <a:lnTo>
                    <a:pt x="270" y="114"/>
                  </a:lnTo>
                  <a:lnTo>
                    <a:pt x="199" y="112"/>
                  </a:lnTo>
                  <a:lnTo>
                    <a:pt x="199" y="358"/>
                  </a:lnTo>
                  <a:lnTo>
                    <a:pt x="71" y="358"/>
                  </a:lnTo>
                  <a:lnTo>
                    <a:pt x="71" y="112"/>
                  </a:lnTo>
                  <a:lnTo>
                    <a:pt x="0" y="114"/>
                  </a:lnTo>
                  <a:lnTo>
                    <a:pt x="0" y="0"/>
                  </a:lnTo>
                  <a:close/>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079" name="テキスト ボックス 31"/>
          <p:cNvSpPr txBox="1"/>
          <p:nvPr userDrawn="1"/>
        </p:nvSpPr>
        <p:spPr>
          <a:xfrm>
            <a:off x="133147" y="6575931"/>
            <a:ext cx="2545890" cy="246221"/>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50000"/>
                    <a:lumOff val="50000"/>
                  </a:prstClr>
                </a:solidFill>
                <a:effectLst/>
                <a:uLnTx/>
                <a:uFillTx/>
                <a:latin typeface="Segoe UI"/>
                <a:ea typeface="游ゴシック"/>
                <a:cs typeface="+mn-cs"/>
              </a:rPr>
              <a:t>All right reserved. © Japan </a:t>
            </a:r>
            <a:r>
              <a:rPr kumimoji="1" lang="en-US" altLang="ja-JP" sz="1000" b="0" i="0" u="none" strike="noStrike" kern="1200" cap="none" spc="0" normalizeH="0" baseline="0" noProof="0" dirty="0" err="1">
                <a:ln>
                  <a:noFill/>
                </a:ln>
                <a:solidFill>
                  <a:prstClr val="black">
                    <a:lumMod val="50000"/>
                    <a:lumOff val="50000"/>
                  </a:prstClr>
                </a:solidFill>
                <a:effectLst/>
                <a:uLnTx/>
                <a:uFillTx/>
                <a:latin typeface="Segoe UI"/>
                <a:ea typeface="游ゴシック"/>
                <a:cs typeface="+mn-cs"/>
              </a:rPr>
              <a:t>CableCast</a:t>
            </a:r>
            <a:r>
              <a:rPr kumimoji="1" lang="en-US" altLang="ja-JP" sz="1000" b="0" i="0" u="none" strike="noStrike" kern="1200" cap="none" spc="0" normalizeH="0" baseline="0" noProof="0" dirty="0">
                <a:ln>
                  <a:noFill/>
                </a:ln>
                <a:solidFill>
                  <a:prstClr val="black">
                    <a:lumMod val="50000"/>
                    <a:lumOff val="50000"/>
                  </a:prstClr>
                </a:solidFill>
                <a:effectLst/>
                <a:uLnTx/>
                <a:uFillTx/>
                <a:latin typeface="Segoe UI"/>
                <a:ea typeface="游ゴシック"/>
                <a:cs typeface="+mn-cs"/>
              </a:rPr>
              <a:t> Inc.</a:t>
            </a:r>
            <a:endParaRPr kumimoji="1" lang="ja-JP" altLang="en-US" sz="1000" b="0" i="0" u="none" strike="noStrike" kern="1200" cap="none" spc="0" normalizeH="0" baseline="0" noProof="0" dirty="0">
              <a:ln>
                <a:noFill/>
              </a:ln>
              <a:solidFill>
                <a:prstClr val="black">
                  <a:lumMod val="50000"/>
                  <a:lumOff val="50000"/>
                </a:prstClr>
              </a:solidFill>
              <a:effectLst/>
              <a:uLnTx/>
              <a:uFillTx/>
              <a:latin typeface="Segoe UI"/>
              <a:ea typeface="游ゴシック"/>
              <a:cs typeface="+mn-cs"/>
            </a:endParaRPr>
          </a:p>
        </p:txBody>
      </p:sp>
      <p:sp>
        <p:nvSpPr>
          <p:cNvPr id="1080" name="テキスト プレースホルダー 2"/>
          <p:cNvSpPr>
            <a:spLocks noGrp="1"/>
          </p:cNvSpPr>
          <p:nvPr>
            <p:ph type="body" sz="quarter" idx="14"/>
          </p:nvPr>
        </p:nvSpPr>
        <p:spPr>
          <a:xfrm>
            <a:off x="1935163" y="1222331"/>
            <a:ext cx="8834437" cy="814775"/>
          </a:xfrm>
        </p:spPr>
        <p:txBody>
          <a:bodyPr>
            <a:spAutoFit/>
          </a:bodyPr>
          <a:lstStyle>
            <a:lvl1pPr marL="628650" indent="-628650">
              <a:lnSpc>
                <a:spcPct val="200000"/>
              </a:lnSpc>
              <a:spcBef>
                <a:spcPts val="0"/>
              </a:spcBef>
              <a:buSzPct val="120000"/>
              <a:buFont typeface="+mj-lt"/>
              <a:buAutoNum type="arabicPeriod"/>
              <a:tabLst>
                <a:tab pos="7172325" algn="r"/>
                <a:tab pos="7893050" algn="r"/>
              </a:tabLst>
              <a:defRPr b="1">
                <a:solidFill>
                  <a:schemeClr val="accent3"/>
                </a:solidFill>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988034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見出し">
    <p:spTree>
      <p:nvGrpSpPr>
        <p:cNvPr id="0" name=""/>
        <p:cNvGrpSpPr/>
        <p:nvPr/>
      </p:nvGrpSpPr>
      <p:grpSpPr>
        <a:xfrm>
          <a:off x="0" y="0"/>
          <a:ext cx="0" cy="0"/>
          <a:chOff x="0" y="0"/>
          <a:chExt cx="0" cy="0"/>
        </a:xfrm>
      </p:grpSpPr>
      <p:pic>
        <p:nvPicPr>
          <p:cNvPr id="1082" name="図 3"/>
          <p:cNvPicPr>
            <a:picLocks noChangeAspect="1"/>
          </p:cNvPicPr>
          <p:nvPr userDrawn="1"/>
        </p:nvPicPr>
        <p:blipFill>
          <a:blip r:embed="rId1"/>
          <a:srcRect l="72775" t="55669" r="8589" b="17955"/>
          <a:stretch>
            <a:fillRect/>
          </a:stretch>
        </p:blipFill>
        <p:spPr>
          <a:xfrm>
            <a:off x="9448800" y="4046220"/>
            <a:ext cx="2743200" cy="2811780"/>
          </a:xfrm>
          <a:prstGeom prst="rect">
            <a:avLst/>
          </a:prstGeom>
        </p:spPr>
      </p:pic>
      <p:pic>
        <p:nvPicPr>
          <p:cNvPr id="1083" name="図 2"/>
          <p:cNvPicPr>
            <a:picLocks noChangeAspect="1"/>
          </p:cNvPicPr>
          <p:nvPr userDrawn="1"/>
        </p:nvPicPr>
        <p:blipFill>
          <a:blip r:embed="rId1"/>
          <a:srcRect l="8589" t="17709" r="71719" b="54062"/>
          <a:stretch>
            <a:fillRect/>
          </a:stretch>
        </p:blipFill>
        <p:spPr>
          <a:xfrm>
            <a:off x="0" y="0"/>
            <a:ext cx="2898843" cy="3009090"/>
          </a:xfrm>
          <a:prstGeom prst="rect">
            <a:avLst/>
          </a:prstGeom>
        </p:spPr>
      </p:pic>
      <p:sp>
        <p:nvSpPr>
          <p:cNvPr id="1084" name="タイトル 1"/>
          <p:cNvSpPr>
            <a:spLocks noGrp="1"/>
          </p:cNvSpPr>
          <p:nvPr>
            <p:ph type="ctrTitle"/>
          </p:nvPr>
        </p:nvSpPr>
        <p:spPr>
          <a:xfrm>
            <a:off x="1159917" y="3050379"/>
            <a:ext cx="5961888" cy="590931"/>
          </a:xfrm>
        </p:spPr>
        <p:txBody>
          <a:bodyPr wrap="none" anchor="b">
            <a:spAutoFit/>
          </a:bodyPr>
          <a:lstStyle>
            <a:lvl1pPr algn="l">
              <a:defRPr sz="3600" b="1">
                <a:solidFill>
                  <a:schemeClr val="bg2"/>
                </a:solidFill>
              </a:defRPr>
            </a:lvl1pPr>
          </a:lstStyle>
          <a:p>
            <a:r>
              <a:rPr kumimoji="1" lang="ja-JP" altLang="en-US"/>
              <a:t>マスター タイトルの書式設定</a:t>
            </a:r>
          </a:p>
        </p:txBody>
      </p:sp>
      <p:grpSp>
        <p:nvGrpSpPr>
          <p:cNvPr id="1085" name="グループ化 7"/>
          <p:cNvGrpSpPr>
            <a:grpSpLocks noChangeAspect="1"/>
          </p:cNvGrpSpPr>
          <p:nvPr userDrawn="1"/>
        </p:nvGrpSpPr>
        <p:grpSpPr>
          <a:xfrm>
            <a:off x="10725150" y="140409"/>
            <a:ext cx="1285875" cy="369405"/>
            <a:chOff x="2327275" y="2344738"/>
            <a:chExt cx="7537450" cy="2165350"/>
          </a:xfrm>
        </p:grpSpPr>
        <p:sp>
          <p:nvSpPr>
            <p:cNvPr id="1086" name="Freeform 5"/>
            <p:cNvSpPr/>
            <p:nvPr/>
          </p:nvSpPr>
          <p:spPr>
            <a:xfrm>
              <a:off x="5440363" y="3017838"/>
              <a:ext cx="282575" cy="817563"/>
            </a:xfrm>
            <a:custGeom>
              <a:avLst/>
              <a:gdLst>
                <a:gd name="T0" fmla="*/ 75 w 75"/>
                <a:gd name="T1" fmla="*/ 5 h 216"/>
                <a:gd name="T2" fmla="*/ 74 w 75"/>
                <a:gd name="T3" fmla="*/ 5 h 216"/>
                <a:gd name="T4" fmla="*/ 54 w 75"/>
                <a:gd name="T5" fmla="*/ 0 h 216"/>
                <a:gd name="T6" fmla="*/ 55 w 75"/>
                <a:gd name="T7" fmla="*/ 216 h 216"/>
                <a:gd name="T8" fmla="*/ 74 w 75"/>
                <a:gd name="T9" fmla="*/ 211 h 216"/>
                <a:gd name="T10" fmla="*/ 75 w 75"/>
                <a:gd name="T11" fmla="*/ 210 h 216"/>
                <a:gd name="T12" fmla="*/ 75 w 75"/>
                <a:gd name="T13" fmla="*/ 5 h 216"/>
              </a:gdLst>
              <a:ahLst/>
              <a:cxnLst>
                <a:cxn ang="0">
                  <a:pos x="T0" y="T1"/>
                </a:cxn>
                <a:cxn ang="0">
                  <a:pos x="T2" y="T3"/>
                </a:cxn>
                <a:cxn ang="0">
                  <a:pos x="T4" y="T5"/>
                </a:cxn>
                <a:cxn ang="0">
                  <a:pos x="T6" y="T7"/>
                </a:cxn>
                <a:cxn ang="0">
                  <a:pos x="T8" y="T9"/>
                </a:cxn>
                <a:cxn ang="0">
                  <a:pos x="T10" y="T11"/>
                </a:cxn>
                <a:cxn ang="0">
                  <a:pos x="T12" y="T13"/>
                </a:cxn>
              </a:cxnLst>
              <a:rect l="0" t="0" r="r" b="b"/>
              <a:pathLst>
                <a:path w="75" h="216">
                  <a:moveTo>
                    <a:pt x="75" y="5"/>
                  </a:moveTo>
                  <a:cubicBezTo>
                    <a:pt x="74" y="5"/>
                    <a:pt x="74" y="5"/>
                    <a:pt x="74" y="5"/>
                  </a:cubicBezTo>
                  <a:cubicBezTo>
                    <a:pt x="54" y="0"/>
                    <a:pt x="54" y="0"/>
                    <a:pt x="54" y="0"/>
                  </a:cubicBezTo>
                  <a:cubicBezTo>
                    <a:pt x="0" y="61"/>
                    <a:pt x="0" y="154"/>
                    <a:pt x="55" y="216"/>
                  </a:cubicBezTo>
                  <a:cubicBezTo>
                    <a:pt x="74" y="211"/>
                    <a:pt x="74" y="211"/>
                    <a:pt x="74" y="211"/>
                  </a:cubicBezTo>
                  <a:cubicBezTo>
                    <a:pt x="75" y="210"/>
                    <a:pt x="75" y="210"/>
                    <a:pt x="75" y="210"/>
                  </a:cubicBezTo>
                  <a:cubicBezTo>
                    <a:pt x="18" y="154"/>
                    <a:pt x="18" y="62"/>
                    <a:pt x="75" y="5"/>
                  </a:cubicBezTo>
                </a:path>
              </a:pathLst>
            </a:custGeom>
            <a:solidFill>
              <a:srgbClr val="1A32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087" name="Freeform 6"/>
            <p:cNvSpPr/>
            <p:nvPr/>
          </p:nvSpPr>
          <p:spPr>
            <a:xfrm>
              <a:off x="4678363" y="2814638"/>
              <a:ext cx="260350" cy="1225550"/>
            </a:xfrm>
            <a:custGeom>
              <a:avLst/>
              <a:gdLst>
                <a:gd name="T0" fmla="*/ 69 w 69"/>
                <a:gd name="T1" fmla="*/ 4 h 324"/>
                <a:gd name="T2" fmla="*/ 50 w 69"/>
                <a:gd name="T3" fmla="*/ 0 h 324"/>
                <a:gd name="T4" fmla="*/ 50 w 69"/>
                <a:gd name="T5" fmla="*/ 324 h 324"/>
                <a:gd name="T6" fmla="*/ 69 w 69"/>
                <a:gd name="T7" fmla="*/ 319 h 324"/>
                <a:gd name="T8" fmla="*/ 69 w 69"/>
                <a:gd name="T9" fmla="*/ 4 h 324"/>
              </a:gdLst>
              <a:ahLst/>
              <a:cxnLst>
                <a:cxn ang="0">
                  <a:pos x="T0" y="T1"/>
                </a:cxn>
                <a:cxn ang="0">
                  <a:pos x="T2" y="T3"/>
                </a:cxn>
                <a:cxn ang="0">
                  <a:pos x="T4" y="T5"/>
                </a:cxn>
                <a:cxn ang="0">
                  <a:pos x="T6" y="T7"/>
                </a:cxn>
                <a:cxn ang="0">
                  <a:pos x="T8" y="T9"/>
                </a:cxn>
              </a:cxnLst>
              <a:rect l="0" t="0" r="r" b="b"/>
              <a:pathLst>
                <a:path w="69" h="324">
                  <a:moveTo>
                    <a:pt x="69" y="4"/>
                  </a:moveTo>
                  <a:cubicBezTo>
                    <a:pt x="50" y="0"/>
                    <a:pt x="50" y="0"/>
                    <a:pt x="50" y="0"/>
                  </a:cubicBezTo>
                  <a:cubicBezTo>
                    <a:pt x="0" y="102"/>
                    <a:pt x="0" y="222"/>
                    <a:pt x="50" y="324"/>
                  </a:cubicBezTo>
                  <a:cubicBezTo>
                    <a:pt x="69" y="319"/>
                    <a:pt x="69" y="319"/>
                    <a:pt x="69" y="319"/>
                  </a:cubicBezTo>
                  <a:cubicBezTo>
                    <a:pt x="19" y="221"/>
                    <a:pt x="19" y="103"/>
                    <a:pt x="69" y="4"/>
                  </a:cubicBezTo>
                </a:path>
              </a:pathLst>
            </a:custGeom>
            <a:solidFill>
              <a:srgbClr val="1A32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088" name="Freeform 7"/>
            <p:cNvSpPr/>
            <p:nvPr/>
          </p:nvSpPr>
          <p:spPr>
            <a:xfrm>
              <a:off x="3797300" y="2587626"/>
              <a:ext cx="282575" cy="1679575"/>
            </a:xfrm>
            <a:custGeom>
              <a:avLst/>
              <a:gdLst>
                <a:gd name="T0" fmla="*/ 75 w 75"/>
                <a:gd name="T1" fmla="*/ 4 h 444"/>
                <a:gd name="T2" fmla="*/ 57 w 75"/>
                <a:gd name="T3" fmla="*/ 0 h 444"/>
                <a:gd name="T4" fmla="*/ 57 w 75"/>
                <a:gd name="T5" fmla="*/ 444 h 444"/>
                <a:gd name="T6" fmla="*/ 75 w 75"/>
                <a:gd name="T7" fmla="*/ 439 h 444"/>
                <a:gd name="T8" fmla="*/ 75 w 75"/>
                <a:gd name="T9" fmla="*/ 4 h 444"/>
              </a:gdLst>
              <a:ahLst/>
              <a:cxnLst>
                <a:cxn ang="0">
                  <a:pos x="T0" y="T1"/>
                </a:cxn>
                <a:cxn ang="0">
                  <a:pos x="T2" y="T3"/>
                </a:cxn>
                <a:cxn ang="0">
                  <a:pos x="T4" y="T5"/>
                </a:cxn>
                <a:cxn ang="0">
                  <a:pos x="T6" y="T7"/>
                </a:cxn>
                <a:cxn ang="0">
                  <a:pos x="T8" y="T9"/>
                </a:cxn>
              </a:cxnLst>
              <a:rect l="0" t="0" r="r" b="b"/>
              <a:pathLst>
                <a:path w="75" h="444">
                  <a:moveTo>
                    <a:pt x="75" y="4"/>
                  </a:moveTo>
                  <a:cubicBezTo>
                    <a:pt x="57" y="0"/>
                    <a:pt x="57" y="0"/>
                    <a:pt x="57" y="0"/>
                  </a:cubicBezTo>
                  <a:cubicBezTo>
                    <a:pt x="0" y="142"/>
                    <a:pt x="0" y="302"/>
                    <a:pt x="57" y="444"/>
                  </a:cubicBezTo>
                  <a:cubicBezTo>
                    <a:pt x="75" y="439"/>
                    <a:pt x="75" y="439"/>
                    <a:pt x="75" y="439"/>
                  </a:cubicBezTo>
                  <a:cubicBezTo>
                    <a:pt x="19" y="300"/>
                    <a:pt x="19" y="144"/>
                    <a:pt x="75" y="4"/>
                  </a:cubicBezTo>
                </a:path>
              </a:pathLst>
            </a:custGeom>
            <a:solidFill>
              <a:srgbClr val="1A32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089" name="Freeform 8"/>
            <p:cNvSpPr/>
            <p:nvPr/>
          </p:nvSpPr>
          <p:spPr>
            <a:xfrm>
              <a:off x="2911475" y="2344738"/>
              <a:ext cx="252413" cy="2165350"/>
            </a:xfrm>
            <a:custGeom>
              <a:avLst/>
              <a:gdLst>
                <a:gd name="T0" fmla="*/ 67 w 67"/>
                <a:gd name="T1" fmla="*/ 4 h 572"/>
                <a:gd name="T2" fmla="*/ 49 w 67"/>
                <a:gd name="T3" fmla="*/ 0 h 572"/>
                <a:gd name="T4" fmla="*/ 0 w 67"/>
                <a:gd name="T5" fmla="*/ 286 h 572"/>
                <a:gd name="T6" fmla="*/ 49 w 67"/>
                <a:gd name="T7" fmla="*/ 572 h 572"/>
                <a:gd name="T8" fmla="*/ 67 w 67"/>
                <a:gd name="T9" fmla="*/ 567 h 572"/>
                <a:gd name="T10" fmla="*/ 67 w 67"/>
                <a:gd name="T11" fmla="*/ 4 h 572"/>
              </a:gdLst>
              <a:ahLst/>
              <a:cxnLst>
                <a:cxn ang="0">
                  <a:pos x="T0" y="T1"/>
                </a:cxn>
                <a:cxn ang="0">
                  <a:pos x="T2" y="T3"/>
                </a:cxn>
                <a:cxn ang="0">
                  <a:pos x="T4" y="T5"/>
                </a:cxn>
                <a:cxn ang="0">
                  <a:pos x="T6" y="T7"/>
                </a:cxn>
                <a:cxn ang="0">
                  <a:pos x="T8" y="T9"/>
                </a:cxn>
                <a:cxn ang="0">
                  <a:pos x="T10" y="T11"/>
                </a:cxn>
              </a:cxnLst>
              <a:rect l="0" t="0" r="r" b="b"/>
              <a:pathLst>
                <a:path w="67" h="572">
                  <a:moveTo>
                    <a:pt x="67" y="4"/>
                  </a:moveTo>
                  <a:cubicBezTo>
                    <a:pt x="49" y="0"/>
                    <a:pt x="49" y="0"/>
                    <a:pt x="49" y="0"/>
                  </a:cubicBezTo>
                  <a:cubicBezTo>
                    <a:pt x="16" y="90"/>
                    <a:pt x="0" y="187"/>
                    <a:pt x="0" y="286"/>
                  </a:cubicBezTo>
                  <a:cubicBezTo>
                    <a:pt x="0" y="385"/>
                    <a:pt x="16" y="482"/>
                    <a:pt x="49" y="572"/>
                  </a:cubicBezTo>
                  <a:cubicBezTo>
                    <a:pt x="67" y="567"/>
                    <a:pt x="67" y="567"/>
                    <a:pt x="67" y="567"/>
                  </a:cubicBezTo>
                  <a:cubicBezTo>
                    <a:pt x="2" y="386"/>
                    <a:pt x="2" y="186"/>
                    <a:pt x="67" y="4"/>
                  </a:cubicBezTo>
                </a:path>
              </a:pathLst>
            </a:custGeom>
            <a:solidFill>
              <a:srgbClr val="1A32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090" name="Freeform 9"/>
            <p:cNvSpPr/>
            <p:nvPr/>
          </p:nvSpPr>
          <p:spPr>
            <a:xfrm>
              <a:off x="6496050" y="3017838"/>
              <a:ext cx="230188" cy="817563"/>
            </a:xfrm>
            <a:custGeom>
              <a:avLst/>
              <a:gdLst>
                <a:gd name="T0" fmla="*/ 20 w 61"/>
                <a:gd name="T1" fmla="*/ 0 h 216"/>
                <a:gd name="T2" fmla="*/ 0 w 61"/>
                <a:gd name="T3" fmla="*/ 5 h 216"/>
                <a:gd name="T4" fmla="*/ 0 w 61"/>
                <a:gd name="T5" fmla="*/ 5 h 216"/>
                <a:gd name="T6" fmla="*/ 42 w 61"/>
                <a:gd name="T7" fmla="*/ 108 h 216"/>
                <a:gd name="T8" fmla="*/ 0 w 61"/>
                <a:gd name="T9" fmla="*/ 210 h 216"/>
                <a:gd name="T10" fmla="*/ 0 w 61"/>
                <a:gd name="T11" fmla="*/ 211 h 216"/>
                <a:gd name="T12" fmla="*/ 20 w 61"/>
                <a:gd name="T13" fmla="*/ 216 h 216"/>
                <a:gd name="T14" fmla="*/ 60 w 61"/>
                <a:gd name="T15" fmla="*/ 108 h 216"/>
                <a:gd name="T16" fmla="*/ 20 w 61"/>
                <a:gd name="T1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6">
                  <a:moveTo>
                    <a:pt x="20" y="0"/>
                  </a:moveTo>
                  <a:cubicBezTo>
                    <a:pt x="0" y="5"/>
                    <a:pt x="0" y="5"/>
                    <a:pt x="0" y="5"/>
                  </a:cubicBezTo>
                  <a:cubicBezTo>
                    <a:pt x="0" y="5"/>
                    <a:pt x="0" y="5"/>
                    <a:pt x="0" y="5"/>
                  </a:cubicBezTo>
                  <a:cubicBezTo>
                    <a:pt x="27" y="33"/>
                    <a:pt x="42" y="69"/>
                    <a:pt x="42" y="108"/>
                  </a:cubicBezTo>
                  <a:cubicBezTo>
                    <a:pt x="42" y="147"/>
                    <a:pt x="27" y="183"/>
                    <a:pt x="0" y="210"/>
                  </a:cubicBezTo>
                  <a:cubicBezTo>
                    <a:pt x="0" y="211"/>
                    <a:pt x="0" y="211"/>
                    <a:pt x="0" y="211"/>
                  </a:cubicBezTo>
                  <a:cubicBezTo>
                    <a:pt x="20" y="216"/>
                    <a:pt x="20" y="216"/>
                    <a:pt x="20" y="216"/>
                  </a:cubicBezTo>
                  <a:cubicBezTo>
                    <a:pt x="46" y="186"/>
                    <a:pt x="61" y="148"/>
                    <a:pt x="60" y="108"/>
                  </a:cubicBezTo>
                  <a:cubicBezTo>
                    <a:pt x="60" y="68"/>
                    <a:pt x="46" y="30"/>
                    <a:pt x="20" y="0"/>
                  </a:cubicBezTo>
                </a:path>
              </a:pathLst>
            </a:custGeom>
            <a:solidFill>
              <a:srgbClr val="B1001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091" name="Freeform 10"/>
            <p:cNvSpPr/>
            <p:nvPr/>
          </p:nvSpPr>
          <p:spPr>
            <a:xfrm>
              <a:off x="7280275" y="2814638"/>
              <a:ext cx="255588" cy="1225550"/>
            </a:xfrm>
            <a:custGeom>
              <a:avLst/>
              <a:gdLst>
                <a:gd name="T0" fmla="*/ 18 w 68"/>
                <a:gd name="T1" fmla="*/ 0 h 324"/>
                <a:gd name="T2" fmla="*/ 0 w 68"/>
                <a:gd name="T3" fmla="*/ 4 h 324"/>
                <a:gd name="T4" fmla="*/ 0 w 68"/>
                <a:gd name="T5" fmla="*/ 319 h 324"/>
                <a:gd name="T6" fmla="*/ 18 w 68"/>
                <a:gd name="T7" fmla="*/ 324 h 324"/>
                <a:gd name="T8" fmla="*/ 18 w 68"/>
                <a:gd name="T9" fmla="*/ 0 h 324"/>
              </a:gdLst>
              <a:ahLst/>
              <a:cxnLst>
                <a:cxn ang="0">
                  <a:pos x="T0" y="T1"/>
                </a:cxn>
                <a:cxn ang="0">
                  <a:pos x="T2" y="T3"/>
                </a:cxn>
                <a:cxn ang="0">
                  <a:pos x="T4" y="T5"/>
                </a:cxn>
                <a:cxn ang="0">
                  <a:pos x="T6" y="T7"/>
                </a:cxn>
                <a:cxn ang="0">
                  <a:pos x="T8" y="T9"/>
                </a:cxn>
              </a:cxnLst>
              <a:rect l="0" t="0" r="r" b="b"/>
              <a:pathLst>
                <a:path w="68" h="324">
                  <a:moveTo>
                    <a:pt x="18" y="0"/>
                  </a:moveTo>
                  <a:cubicBezTo>
                    <a:pt x="0" y="4"/>
                    <a:pt x="0" y="4"/>
                    <a:pt x="0" y="4"/>
                  </a:cubicBezTo>
                  <a:cubicBezTo>
                    <a:pt x="50" y="103"/>
                    <a:pt x="50" y="221"/>
                    <a:pt x="0" y="319"/>
                  </a:cubicBezTo>
                  <a:cubicBezTo>
                    <a:pt x="18" y="324"/>
                    <a:pt x="18" y="324"/>
                    <a:pt x="18" y="324"/>
                  </a:cubicBezTo>
                  <a:cubicBezTo>
                    <a:pt x="68" y="222"/>
                    <a:pt x="68" y="102"/>
                    <a:pt x="18" y="0"/>
                  </a:cubicBezTo>
                </a:path>
              </a:pathLst>
            </a:custGeom>
            <a:solidFill>
              <a:srgbClr val="B1001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092" name="Freeform 11"/>
            <p:cNvSpPr/>
            <p:nvPr/>
          </p:nvSpPr>
          <p:spPr>
            <a:xfrm>
              <a:off x="8135938" y="2587626"/>
              <a:ext cx="282575" cy="1679575"/>
            </a:xfrm>
            <a:custGeom>
              <a:avLst/>
              <a:gdLst>
                <a:gd name="T0" fmla="*/ 18 w 75"/>
                <a:gd name="T1" fmla="*/ 0 h 444"/>
                <a:gd name="T2" fmla="*/ 0 w 75"/>
                <a:gd name="T3" fmla="*/ 4 h 444"/>
                <a:gd name="T4" fmla="*/ 0 w 75"/>
                <a:gd name="T5" fmla="*/ 439 h 444"/>
                <a:gd name="T6" fmla="*/ 18 w 75"/>
                <a:gd name="T7" fmla="*/ 444 h 444"/>
                <a:gd name="T8" fmla="*/ 18 w 75"/>
                <a:gd name="T9" fmla="*/ 0 h 444"/>
              </a:gdLst>
              <a:ahLst/>
              <a:cxnLst>
                <a:cxn ang="0">
                  <a:pos x="T0" y="T1"/>
                </a:cxn>
                <a:cxn ang="0">
                  <a:pos x="T2" y="T3"/>
                </a:cxn>
                <a:cxn ang="0">
                  <a:pos x="T4" y="T5"/>
                </a:cxn>
                <a:cxn ang="0">
                  <a:pos x="T6" y="T7"/>
                </a:cxn>
                <a:cxn ang="0">
                  <a:pos x="T8" y="T9"/>
                </a:cxn>
              </a:cxnLst>
              <a:rect l="0" t="0" r="r" b="b"/>
              <a:pathLst>
                <a:path w="75" h="444">
                  <a:moveTo>
                    <a:pt x="18" y="0"/>
                  </a:moveTo>
                  <a:cubicBezTo>
                    <a:pt x="0" y="4"/>
                    <a:pt x="0" y="4"/>
                    <a:pt x="0" y="4"/>
                  </a:cubicBezTo>
                  <a:cubicBezTo>
                    <a:pt x="56" y="144"/>
                    <a:pt x="56" y="300"/>
                    <a:pt x="0" y="439"/>
                  </a:cubicBezTo>
                  <a:cubicBezTo>
                    <a:pt x="18" y="444"/>
                    <a:pt x="18" y="444"/>
                    <a:pt x="18" y="444"/>
                  </a:cubicBezTo>
                  <a:cubicBezTo>
                    <a:pt x="75" y="302"/>
                    <a:pt x="75" y="142"/>
                    <a:pt x="18" y="0"/>
                  </a:cubicBezTo>
                </a:path>
              </a:pathLst>
            </a:custGeom>
            <a:solidFill>
              <a:srgbClr val="B1001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093" name="Freeform 12"/>
            <p:cNvSpPr/>
            <p:nvPr/>
          </p:nvSpPr>
          <p:spPr>
            <a:xfrm>
              <a:off x="9051925" y="2344738"/>
              <a:ext cx="255588" cy="2165350"/>
            </a:xfrm>
            <a:custGeom>
              <a:avLst/>
              <a:gdLst>
                <a:gd name="T0" fmla="*/ 18 w 68"/>
                <a:gd name="T1" fmla="*/ 0 h 572"/>
                <a:gd name="T2" fmla="*/ 0 w 68"/>
                <a:gd name="T3" fmla="*/ 4 h 572"/>
                <a:gd name="T4" fmla="*/ 0 w 68"/>
                <a:gd name="T5" fmla="*/ 567 h 572"/>
                <a:gd name="T6" fmla="*/ 18 w 68"/>
                <a:gd name="T7" fmla="*/ 572 h 572"/>
                <a:gd name="T8" fmla="*/ 68 w 68"/>
                <a:gd name="T9" fmla="*/ 286 h 572"/>
                <a:gd name="T10" fmla="*/ 18 w 68"/>
                <a:gd name="T11" fmla="*/ 0 h 572"/>
              </a:gdLst>
              <a:ahLst/>
              <a:cxnLst>
                <a:cxn ang="0">
                  <a:pos x="T0" y="T1"/>
                </a:cxn>
                <a:cxn ang="0">
                  <a:pos x="T2" y="T3"/>
                </a:cxn>
                <a:cxn ang="0">
                  <a:pos x="T4" y="T5"/>
                </a:cxn>
                <a:cxn ang="0">
                  <a:pos x="T6" y="T7"/>
                </a:cxn>
                <a:cxn ang="0">
                  <a:pos x="T8" y="T9"/>
                </a:cxn>
                <a:cxn ang="0">
                  <a:pos x="T10" y="T11"/>
                </a:cxn>
              </a:cxnLst>
              <a:rect l="0" t="0" r="r" b="b"/>
              <a:pathLst>
                <a:path w="68" h="572">
                  <a:moveTo>
                    <a:pt x="18" y="0"/>
                  </a:moveTo>
                  <a:cubicBezTo>
                    <a:pt x="0" y="4"/>
                    <a:pt x="0" y="4"/>
                    <a:pt x="0" y="4"/>
                  </a:cubicBezTo>
                  <a:cubicBezTo>
                    <a:pt x="65" y="186"/>
                    <a:pt x="65" y="386"/>
                    <a:pt x="0" y="567"/>
                  </a:cubicBezTo>
                  <a:cubicBezTo>
                    <a:pt x="18" y="572"/>
                    <a:pt x="18" y="572"/>
                    <a:pt x="18" y="572"/>
                  </a:cubicBezTo>
                  <a:cubicBezTo>
                    <a:pt x="51" y="482"/>
                    <a:pt x="68" y="385"/>
                    <a:pt x="68" y="286"/>
                  </a:cubicBezTo>
                  <a:cubicBezTo>
                    <a:pt x="68" y="187"/>
                    <a:pt x="51" y="90"/>
                    <a:pt x="18" y="0"/>
                  </a:cubicBezTo>
                </a:path>
              </a:pathLst>
            </a:custGeom>
            <a:solidFill>
              <a:srgbClr val="B1001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094" name="Freeform 13"/>
            <p:cNvSpPr>
              <a:spLocks noEditPoints="1"/>
            </p:cNvSpPr>
            <p:nvPr/>
          </p:nvSpPr>
          <p:spPr>
            <a:xfrm>
              <a:off x="5821363" y="3132138"/>
              <a:ext cx="576263" cy="585788"/>
            </a:xfrm>
            <a:custGeom>
              <a:avLst/>
              <a:gdLst>
                <a:gd name="T0" fmla="*/ 61 w 153"/>
                <a:gd name="T1" fmla="*/ 59 h 155"/>
                <a:gd name="T2" fmla="*/ 74 w 153"/>
                <a:gd name="T3" fmla="*/ 40 h 155"/>
                <a:gd name="T4" fmla="*/ 89 w 153"/>
                <a:gd name="T5" fmla="*/ 59 h 155"/>
                <a:gd name="T6" fmla="*/ 61 w 153"/>
                <a:gd name="T7" fmla="*/ 59 h 155"/>
                <a:gd name="T8" fmla="*/ 150 w 153"/>
                <a:gd name="T9" fmla="*/ 90 h 155"/>
                <a:gd name="T10" fmla="*/ 73 w 153"/>
                <a:gd name="T11" fmla="*/ 0 h 155"/>
                <a:gd name="T12" fmla="*/ 0 w 153"/>
                <a:gd name="T13" fmla="*/ 80 h 155"/>
                <a:gd name="T14" fmla="*/ 76 w 153"/>
                <a:gd name="T15" fmla="*/ 155 h 155"/>
                <a:gd name="T16" fmla="*/ 147 w 153"/>
                <a:gd name="T17" fmla="*/ 103 h 155"/>
                <a:gd name="T18" fmla="*/ 88 w 153"/>
                <a:gd name="T19" fmla="*/ 103 h 155"/>
                <a:gd name="T20" fmla="*/ 75 w 153"/>
                <a:gd name="T21" fmla="*/ 115 h 155"/>
                <a:gd name="T22" fmla="*/ 61 w 153"/>
                <a:gd name="T23" fmla="*/ 90 h 155"/>
                <a:gd name="T24" fmla="*/ 150 w 153"/>
                <a:gd name="T25" fmla="*/ 9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55">
                  <a:moveTo>
                    <a:pt x="61" y="59"/>
                  </a:moveTo>
                  <a:cubicBezTo>
                    <a:pt x="61" y="49"/>
                    <a:pt x="65" y="40"/>
                    <a:pt x="74" y="40"/>
                  </a:cubicBezTo>
                  <a:cubicBezTo>
                    <a:pt x="83" y="40"/>
                    <a:pt x="89" y="49"/>
                    <a:pt x="89" y="59"/>
                  </a:cubicBezTo>
                  <a:lnTo>
                    <a:pt x="61" y="59"/>
                  </a:lnTo>
                  <a:close/>
                  <a:moveTo>
                    <a:pt x="150" y="90"/>
                  </a:moveTo>
                  <a:cubicBezTo>
                    <a:pt x="153" y="34"/>
                    <a:pt x="118" y="0"/>
                    <a:pt x="73" y="0"/>
                  </a:cubicBezTo>
                  <a:cubicBezTo>
                    <a:pt x="32" y="0"/>
                    <a:pt x="0" y="31"/>
                    <a:pt x="0" y="80"/>
                  </a:cubicBezTo>
                  <a:cubicBezTo>
                    <a:pt x="0" y="131"/>
                    <a:pt x="36" y="155"/>
                    <a:pt x="76" y="155"/>
                  </a:cubicBezTo>
                  <a:cubicBezTo>
                    <a:pt x="105" y="155"/>
                    <a:pt x="139" y="138"/>
                    <a:pt x="147" y="103"/>
                  </a:cubicBezTo>
                  <a:cubicBezTo>
                    <a:pt x="88" y="103"/>
                    <a:pt x="88" y="103"/>
                    <a:pt x="88" y="103"/>
                  </a:cubicBezTo>
                  <a:cubicBezTo>
                    <a:pt x="86" y="110"/>
                    <a:pt x="82" y="115"/>
                    <a:pt x="75" y="115"/>
                  </a:cubicBezTo>
                  <a:cubicBezTo>
                    <a:pt x="62" y="115"/>
                    <a:pt x="61" y="102"/>
                    <a:pt x="61" y="90"/>
                  </a:cubicBezTo>
                  <a:lnTo>
                    <a:pt x="150" y="90"/>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095" name="Freeform 14"/>
            <p:cNvSpPr/>
            <p:nvPr/>
          </p:nvSpPr>
          <p:spPr>
            <a:xfrm>
              <a:off x="2327275" y="3132138"/>
              <a:ext cx="436563" cy="585788"/>
            </a:xfrm>
            <a:custGeom>
              <a:avLst/>
              <a:gdLst>
                <a:gd name="T0" fmla="*/ 116 w 116"/>
                <a:gd name="T1" fmla="*/ 63 h 155"/>
                <a:gd name="T2" fmla="*/ 84 w 116"/>
                <a:gd name="T3" fmla="*/ 48 h 155"/>
                <a:gd name="T4" fmla="*/ 55 w 116"/>
                <a:gd name="T5" fmla="*/ 78 h 155"/>
                <a:gd name="T6" fmla="*/ 85 w 116"/>
                <a:gd name="T7" fmla="*/ 107 h 155"/>
                <a:gd name="T8" fmla="*/ 116 w 116"/>
                <a:gd name="T9" fmla="*/ 93 h 155"/>
                <a:gd name="T10" fmla="*/ 115 w 116"/>
                <a:gd name="T11" fmla="*/ 149 h 155"/>
                <a:gd name="T12" fmla="*/ 76 w 116"/>
                <a:gd name="T13" fmla="*/ 155 h 155"/>
                <a:gd name="T14" fmla="*/ 0 w 116"/>
                <a:gd name="T15" fmla="*/ 79 h 155"/>
                <a:gd name="T16" fmla="*/ 78 w 116"/>
                <a:gd name="T17" fmla="*/ 0 h 155"/>
                <a:gd name="T18" fmla="*/ 115 w 116"/>
                <a:gd name="T19" fmla="*/ 6 h 155"/>
                <a:gd name="T20" fmla="*/ 116 w 116"/>
                <a:gd name="T21" fmla="*/ 6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5">
                  <a:moveTo>
                    <a:pt x="116" y="63"/>
                  </a:moveTo>
                  <a:cubicBezTo>
                    <a:pt x="108" y="55"/>
                    <a:pt x="97" y="48"/>
                    <a:pt x="84" y="48"/>
                  </a:cubicBezTo>
                  <a:cubicBezTo>
                    <a:pt x="68" y="48"/>
                    <a:pt x="55" y="61"/>
                    <a:pt x="55" y="78"/>
                  </a:cubicBezTo>
                  <a:cubicBezTo>
                    <a:pt x="55" y="94"/>
                    <a:pt x="69" y="107"/>
                    <a:pt x="85" y="107"/>
                  </a:cubicBezTo>
                  <a:cubicBezTo>
                    <a:pt x="98" y="107"/>
                    <a:pt x="108" y="101"/>
                    <a:pt x="116" y="93"/>
                  </a:cubicBezTo>
                  <a:cubicBezTo>
                    <a:pt x="115" y="149"/>
                    <a:pt x="115" y="149"/>
                    <a:pt x="115" y="149"/>
                  </a:cubicBezTo>
                  <a:cubicBezTo>
                    <a:pt x="106" y="153"/>
                    <a:pt x="86" y="155"/>
                    <a:pt x="76" y="155"/>
                  </a:cubicBezTo>
                  <a:cubicBezTo>
                    <a:pt x="33" y="155"/>
                    <a:pt x="0" y="122"/>
                    <a:pt x="0" y="79"/>
                  </a:cubicBezTo>
                  <a:cubicBezTo>
                    <a:pt x="0" y="35"/>
                    <a:pt x="34" y="0"/>
                    <a:pt x="78" y="0"/>
                  </a:cubicBezTo>
                  <a:cubicBezTo>
                    <a:pt x="91" y="0"/>
                    <a:pt x="103" y="2"/>
                    <a:pt x="115" y="6"/>
                  </a:cubicBezTo>
                  <a:lnTo>
                    <a:pt x="116" y="63"/>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096" name="Freeform 15"/>
            <p:cNvSpPr>
              <a:spLocks noEditPoints="1"/>
            </p:cNvSpPr>
            <p:nvPr/>
          </p:nvSpPr>
          <p:spPr>
            <a:xfrm>
              <a:off x="3117850" y="3143251"/>
              <a:ext cx="625475" cy="568325"/>
            </a:xfrm>
            <a:custGeom>
              <a:avLst/>
              <a:gdLst>
                <a:gd name="T0" fmla="*/ 72 w 166"/>
                <a:gd name="T1" fmla="*/ 95 h 150"/>
                <a:gd name="T2" fmla="*/ 82 w 166"/>
                <a:gd name="T3" fmla="*/ 50 h 150"/>
                <a:gd name="T4" fmla="*/ 84 w 166"/>
                <a:gd name="T5" fmla="*/ 50 h 150"/>
                <a:gd name="T6" fmla="*/ 87 w 166"/>
                <a:gd name="T7" fmla="*/ 69 h 150"/>
                <a:gd name="T8" fmla="*/ 94 w 166"/>
                <a:gd name="T9" fmla="*/ 95 h 150"/>
                <a:gd name="T10" fmla="*/ 72 w 166"/>
                <a:gd name="T11" fmla="*/ 95 h 150"/>
                <a:gd name="T12" fmla="*/ 62 w 166"/>
                <a:gd name="T13" fmla="*/ 131 h 150"/>
                <a:gd name="T14" fmla="*/ 103 w 166"/>
                <a:gd name="T15" fmla="*/ 131 h 150"/>
                <a:gd name="T16" fmla="*/ 108 w 166"/>
                <a:gd name="T17" fmla="*/ 150 h 150"/>
                <a:gd name="T18" fmla="*/ 166 w 166"/>
                <a:gd name="T19" fmla="*/ 150 h 150"/>
                <a:gd name="T20" fmla="*/ 112 w 166"/>
                <a:gd name="T21" fmla="*/ 0 h 150"/>
                <a:gd name="T22" fmla="*/ 52 w 166"/>
                <a:gd name="T23" fmla="*/ 0 h 150"/>
                <a:gd name="T24" fmla="*/ 0 w 166"/>
                <a:gd name="T25" fmla="*/ 150 h 150"/>
                <a:gd name="T26" fmla="*/ 58 w 166"/>
                <a:gd name="T27" fmla="*/ 150 h 150"/>
                <a:gd name="T28" fmla="*/ 62 w 166"/>
                <a:gd name="T29" fmla="*/ 1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50">
                  <a:moveTo>
                    <a:pt x="72" y="95"/>
                  </a:moveTo>
                  <a:cubicBezTo>
                    <a:pt x="82" y="50"/>
                    <a:pt x="82" y="50"/>
                    <a:pt x="82" y="50"/>
                  </a:cubicBezTo>
                  <a:cubicBezTo>
                    <a:pt x="84" y="50"/>
                    <a:pt x="84" y="50"/>
                    <a:pt x="84" y="50"/>
                  </a:cubicBezTo>
                  <a:cubicBezTo>
                    <a:pt x="85" y="56"/>
                    <a:pt x="86" y="62"/>
                    <a:pt x="87" y="69"/>
                  </a:cubicBezTo>
                  <a:cubicBezTo>
                    <a:pt x="94" y="95"/>
                    <a:pt x="94" y="95"/>
                    <a:pt x="94" y="95"/>
                  </a:cubicBezTo>
                  <a:lnTo>
                    <a:pt x="72" y="95"/>
                  </a:lnTo>
                  <a:close/>
                  <a:moveTo>
                    <a:pt x="62" y="131"/>
                  </a:moveTo>
                  <a:cubicBezTo>
                    <a:pt x="103" y="131"/>
                    <a:pt x="103" y="131"/>
                    <a:pt x="103" y="131"/>
                  </a:cubicBezTo>
                  <a:cubicBezTo>
                    <a:pt x="108" y="150"/>
                    <a:pt x="108" y="150"/>
                    <a:pt x="108" y="150"/>
                  </a:cubicBezTo>
                  <a:cubicBezTo>
                    <a:pt x="166" y="150"/>
                    <a:pt x="166" y="150"/>
                    <a:pt x="166" y="150"/>
                  </a:cubicBezTo>
                  <a:cubicBezTo>
                    <a:pt x="112" y="0"/>
                    <a:pt x="112" y="0"/>
                    <a:pt x="112" y="0"/>
                  </a:cubicBezTo>
                  <a:cubicBezTo>
                    <a:pt x="52" y="0"/>
                    <a:pt x="52" y="0"/>
                    <a:pt x="52" y="0"/>
                  </a:cubicBezTo>
                  <a:cubicBezTo>
                    <a:pt x="0" y="150"/>
                    <a:pt x="0" y="150"/>
                    <a:pt x="0" y="150"/>
                  </a:cubicBezTo>
                  <a:cubicBezTo>
                    <a:pt x="58" y="150"/>
                    <a:pt x="58" y="150"/>
                    <a:pt x="58" y="150"/>
                  </a:cubicBezTo>
                  <a:lnTo>
                    <a:pt x="62" y="131"/>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097" name="Freeform 16"/>
            <p:cNvSpPr>
              <a:spLocks noEditPoints="1"/>
            </p:cNvSpPr>
            <p:nvPr/>
          </p:nvSpPr>
          <p:spPr>
            <a:xfrm>
              <a:off x="4105275" y="3143251"/>
              <a:ext cx="487363" cy="568325"/>
            </a:xfrm>
            <a:custGeom>
              <a:avLst/>
              <a:gdLst>
                <a:gd name="T0" fmla="*/ 51 w 129"/>
                <a:gd name="T1" fmla="*/ 57 h 150"/>
                <a:gd name="T2" fmla="*/ 51 w 129"/>
                <a:gd name="T3" fmla="*/ 36 h 150"/>
                <a:gd name="T4" fmla="*/ 54 w 129"/>
                <a:gd name="T5" fmla="*/ 36 h 150"/>
                <a:gd name="T6" fmla="*/ 72 w 129"/>
                <a:gd name="T7" fmla="*/ 46 h 150"/>
                <a:gd name="T8" fmla="*/ 55 w 129"/>
                <a:gd name="T9" fmla="*/ 57 h 150"/>
                <a:gd name="T10" fmla="*/ 51 w 129"/>
                <a:gd name="T11" fmla="*/ 57 h 150"/>
                <a:gd name="T12" fmla="*/ 0 w 129"/>
                <a:gd name="T13" fmla="*/ 150 h 150"/>
                <a:gd name="T14" fmla="*/ 74 w 129"/>
                <a:gd name="T15" fmla="*/ 150 h 150"/>
                <a:gd name="T16" fmla="*/ 129 w 129"/>
                <a:gd name="T17" fmla="*/ 108 h 150"/>
                <a:gd name="T18" fmla="*/ 102 w 129"/>
                <a:gd name="T19" fmla="*/ 73 h 150"/>
                <a:gd name="T20" fmla="*/ 102 w 129"/>
                <a:gd name="T21" fmla="*/ 71 h 150"/>
                <a:gd name="T22" fmla="*/ 122 w 129"/>
                <a:gd name="T23" fmla="*/ 41 h 150"/>
                <a:gd name="T24" fmla="*/ 63 w 129"/>
                <a:gd name="T25" fmla="*/ 0 h 150"/>
                <a:gd name="T26" fmla="*/ 0 w 129"/>
                <a:gd name="T27" fmla="*/ 0 h 150"/>
                <a:gd name="T28" fmla="*/ 0 w 129"/>
                <a:gd name="T29" fmla="*/ 150 h 150"/>
                <a:gd name="T30" fmla="*/ 51 w 129"/>
                <a:gd name="T31" fmla="*/ 89 h 150"/>
                <a:gd name="T32" fmla="*/ 56 w 129"/>
                <a:gd name="T33" fmla="*/ 89 h 150"/>
                <a:gd name="T34" fmla="*/ 79 w 129"/>
                <a:gd name="T35" fmla="*/ 101 h 150"/>
                <a:gd name="T36" fmla="*/ 57 w 129"/>
                <a:gd name="T37" fmla="*/ 114 h 150"/>
                <a:gd name="T38" fmla="*/ 51 w 129"/>
                <a:gd name="T39" fmla="*/ 114 h 150"/>
                <a:gd name="T40" fmla="*/ 51 w 129"/>
                <a:gd name="T41" fmla="*/ 8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150">
                  <a:moveTo>
                    <a:pt x="51" y="57"/>
                  </a:moveTo>
                  <a:cubicBezTo>
                    <a:pt x="51" y="36"/>
                    <a:pt x="51" y="36"/>
                    <a:pt x="51" y="36"/>
                  </a:cubicBezTo>
                  <a:cubicBezTo>
                    <a:pt x="54" y="36"/>
                    <a:pt x="54" y="36"/>
                    <a:pt x="54" y="36"/>
                  </a:cubicBezTo>
                  <a:cubicBezTo>
                    <a:pt x="62" y="36"/>
                    <a:pt x="72" y="35"/>
                    <a:pt x="72" y="46"/>
                  </a:cubicBezTo>
                  <a:cubicBezTo>
                    <a:pt x="72" y="57"/>
                    <a:pt x="63" y="57"/>
                    <a:pt x="55" y="57"/>
                  </a:cubicBezTo>
                  <a:lnTo>
                    <a:pt x="51" y="57"/>
                  </a:lnTo>
                  <a:close/>
                  <a:moveTo>
                    <a:pt x="0" y="150"/>
                  </a:moveTo>
                  <a:cubicBezTo>
                    <a:pt x="74" y="150"/>
                    <a:pt x="74" y="150"/>
                    <a:pt x="74" y="150"/>
                  </a:cubicBezTo>
                  <a:cubicBezTo>
                    <a:pt x="100" y="150"/>
                    <a:pt x="129" y="139"/>
                    <a:pt x="129" y="108"/>
                  </a:cubicBezTo>
                  <a:cubicBezTo>
                    <a:pt x="129" y="90"/>
                    <a:pt x="119" y="78"/>
                    <a:pt x="102" y="73"/>
                  </a:cubicBezTo>
                  <a:cubicBezTo>
                    <a:pt x="102" y="71"/>
                    <a:pt x="102" y="71"/>
                    <a:pt x="102" y="71"/>
                  </a:cubicBezTo>
                  <a:cubicBezTo>
                    <a:pt x="116" y="67"/>
                    <a:pt x="122" y="54"/>
                    <a:pt x="122" y="41"/>
                  </a:cubicBezTo>
                  <a:cubicBezTo>
                    <a:pt x="122" y="7"/>
                    <a:pt x="92" y="0"/>
                    <a:pt x="63" y="0"/>
                  </a:cubicBezTo>
                  <a:cubicBezTo>
                    <a:pt x="0" y="0"/>
                    <a:pt x="0" y="0"/>
                    <a:pt x="0" y="0"/>
                  </a:cubicBezTo>
                  <a:lnTo>
                    <a:pt x="0" y="150"/>
                  </a:lnTo>
                  <a:close/>
                  <a:moveTo>
                    <a:pt x="51" y="89"/>
                  </a:moveTo>
                  <a:cubicBezTo>
                    <a:pt x="56" y="89"/>
                    <a:pt x="56" y="89"/>
                    <a:pt x="56" y="89"/>
                  </a:cubicBezTo>
                  <a:cubicBezTo>
                    <a:pt x="65" y="89"/>
                    <a:pt x="79" y="89"/>
                    <a:pt x="79" y="101"/>
                  </a:cubicBezTo>
                  <a:cubicBezTo>
                    <a:pt x="79" y="114"/>
                    <a:pt x="66" y="114"/>
                    <a:pt x="57" y="114"/>
                  </a:cubicBezTo>
                  <a:cubicBezTo>
                    <a:pt x="51" y="114"/>
                    <a:pt x="51" y="114"/>
                    <a:pt x="51" y="114"/>
                  </a:cubicBezTo>
                  <a:lnTo>
                    <a:pt x="51" y="89"/>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098" name="Freeform 17"/>
            <p:cNvSpPr/>
            <p:nvPr/>
          </p:nvSpPr>
          <p:spPr>
            <a:xfrm>
              <a:off x="4991100" y="3143251"/>
              <a:ext cx="381000" cy="568325"/>
            </a:xfrm>
            <a:custGeom>
              <a:avLst/>
              <a:gdLst>
                <a:gd name="T0" fmla="*/ 0 w 240"/>
                <a:gd name="T1" fmla="*/ 0 h 358"/>
                <a:gd name="T2" fmla="*/ 131 w 240"/>
                <a:gd name="T3" fmla="*/ 0 h 358"/>
                <a:gd name="T4" fmla="*/ 131 w 240"/>
                <a:gd name="T5" fmla="*/ 241 h 358"/>
                <a:gd name="T6" fmla="*/ 240 w 240"/>
                <a:gd name="T7" fmla="*/ 241 h 358"/>
                <a:gd name="T8" fmla="*/ 240 w 240"/>
                <a:gd name="T9" fmla="*/ 358 h 358"/>
                <a:gd name="T10" fmla="*/ 0 w 240"/>
                <a:gd name="T11" fmla="*/ 358 h 358"/>
                <a:gd name="T12" fmla="*/ 0 w 240"/>
                <a:gd name="T13" fmla="*/ 0 h 358"/>
              </a:gdLst>
              <a:ahLst/>
              <a:cxnLst>
                <a:cxn ang="0">
                  <a:pos x="T0" y="T1"/>
                </a:cxn>
                <a:cxn ang="0">
                  <a:pos x="T2" y="T3"/>
                </a:cxn>
                <a:cxn ang="0">
                  <a:pos x="T4" y="T5"/>
                </a:cxn>
                <a:cxn ang="0">
                  <a:pos x="T6" y="T7"/>
                </a:cxn>
                <a:cxn ang="0">
                  <a:pos x="T8" y="T9"/>
                </a:cxn>
                <a:cxn ang="0">
                  <a:pos x="T10" y="T11"/>
                </a:cxn>
                <a:cxn ang="0">
                  <a:pos x="T12" y="T13"/>
                </a:cxn>
              </a:cxnLst>
              <a:rect l="0" t="0" r="r" b="b"/>
              <a:pathLst>
                <a:path w="240" h="358">
                  <a:moveTo>
                    <a:pt x="0" y="0"/>
                  </a:moveTo>
                  <a:lnTo>
                    <a:pt x="131" y="0"/>
                  </a:lnTo>
                  <a:lnTo>
                    <a:pt x="131" y="241"/>
                  </a:lnTo>
                  <a:lnTo>
                    <a:pt x="240" y="241"/>
                  </a:lnTo>
                  <a:lnTo>
                    <a:pt x="240" y="358"/>
                  </a:lnTo>
                  <a:lnTo>
                    <a:pt x="0" y="358"/>
                  </a:lnTo>
                  <a:lnTo>
                    <a:pt x="0" y="0"/>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099" name="Freeform 18"/>
            <p:cNvSpPr/>
            <p:nvPr/>
          </p:nvSpPr>
          <p:spPr>
            <a:xfrm>
              <a:off x="6823075" y="3132138"/>
              <a:ext cx="438150" cy="585788"/>
            </a:xfrm>
            <a:custGeom>
              <a:avLst/>
              <a:gdLst>
                <a:gd name="T0" fmla="*/ 116 w 116"/>
                <a:gd name="T1" fmla="*/ 63 h 155"/>
                <a:gd name="T2" fmla="*/ 84 w 116"/>
                <a:gd name="T3" fmla="*/ 48 h 155"/>
                <a:gd name="T4" fmla="*/ 54 w 116"/>
                <a:gd name="T5" fmla="*/ 78 h 155"/>
                <a:gd name="T6" fmla="*/ 85 w 116"/>
                <a:gd name="T7" fmla="*/ 107 h 155"/>
                <a:gd name="T8" fmla="*/ 116 w 116"/>
                <a:gd name="T9" fmla="*/ 93 h 155"/>
                <a:gd name="T10" fmla="*/ 115 w 116"/>
                <a:gd name="T11" fmla="*/ 149 h 155"/>
                <a:gd name="T12" fmla="*/ 76 w 116"/>
                <a:gd name="T13" fmla="*/ 155 h 155"/>
                <a:gd name="T14" fmla="*/ 0 w 116"/>
                <a:gd name="T15" fmla="*/ 79 h 155"/>
                <a:gd name="T16" fmla="*/ 78 w 116"/>
                <a:gd name="T17" fmla="*/ 0 h 155"/>
                <a:gd name="T18" fmla="*/ 115 w 116"/>
                <a:gd name="T19" fmla="*/ 6 h 155"/>
                <a:gd name="T20" fmla="*/ 116 w 116"/>
                <a:gd name="T21" fmla="*/ 6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5">
                  <a:moveTo>
                    <a:pt x="116" y="63"/>
                  </a:moveTo>
                  <a:cubicBezTo>
                    <a:pt x="107" y="55"/>
                    <a:pt x="96" y="48"/>
                    <a:pt x="84" y="48"/>
                  </a:cubicBezTo>
                  <a:cubicBezTo>
                    <a:pt x="68" y="48"/>
                    <a:pt x="54" y="61"/>
                    <a:pt x="54" y="78"/>
                  </a:cubicBezTo>
                  <a:cubicBezTo>
                    <a:pt x="54" y="94"/>
                    <a:pt x="69" y="107"/>
                    <a:pt x="85" y="107"/>
                  </a:cubicBezTo>
                  <a:cubicBezTo>
                    <a:pt x="97" y="107"/>
                    <a:pt x="107" y="101"/>
                    <a:pt x="116" y="93"/>
                  </a:cubicBezTo>
                  <a:cubicBezTo>
                    <a:pt x="115" y="149"/>
                    <a:pt x="115" y="149"/>
                    <a:pt x="115" y="149"/>
                  </a:cubicBezTo>
                  <a:cubicBezTo>
                    <a:pt x="106" y="153"/>
                    <a:pt x="85" y="155"/>
                    <a:pt x="76" y="155"/>
                  </a:cubicBezTo>
                  <a:cubicBezTo>
                    <a:pt x="33" y="155"/>
                    <a:pt x="0" y="122"/>
                    <a:pt x="0" y="79"/>
                  </a:cubicBezTo>
                  <a:cubicBezTo>
                    <a:pt x="0" y="35"/>
                    <a:pt x="34" y="0"/>
                    <a:pt x="78" y="0"/>
                  </a:cubicBezTo>
                  <a:cubicBezTo>
                    <a:pt x="90" y="0"/>
                    <a:pt x="103" y="2"/>
                    <a:pt x="115" y="6"/>
                  </a:cubicBezTo>
                  <a:lnTo>
                    <a:pt x="116" y="63"/>
                  </a:lnTo>
                  <a:close/>
                </a:path>
              </a:pathLst>
            </a:custGeom>
            <a:solidFill>
              <a:srgbClr val="1A32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100" name="Freeform 19"/>
            <p:cNvSpPr>
              <a:spLocks noEditPoints="1"/>
            </p:cNvSpPr>
            <p:nvPr/>
          </p:nvSpPr>
          <p:spPr>
            <a:xfrm>
              <a:off x="7566025" y="3143251"/>
              <a:ext cx="625475" cy="568325"/>
            </a:xfrm>
            <a:custGeom>
              <a:avLst/>
              <a:gdLst>
                <a:gd name="T0" fmla="*/ 72 w 166"/>
                <a:gd name="T1" fmla="*/ 95 h 150"/>
                <a:gd name="T2" fmla="*/ 82 w 166"/>
                <a:gd name="T3" fmla="*/ 50 h 150"/>
                <a:gd name="T4" fmla="*/ 84 w 166"/>
                <a:gd name="T5" fmla="*/ 50 h 150"/>
                <a:gd name="T6" fmla="*/ 88 w 166"/>
                <a:gd name="T7" fmla="*/ 69 h 150"/>
                <a:gd name="T8" fmla="*/ 94 w 166"/>
                <a:gd name="T9" fmla="*/ 95 h 150"/>
                <a:gd name="T10" fmla="*/ 72 w 166"/>
                <a:gd name="T11" fmla="*/ 95 h 150"/>
                <a:gd name="T12" fmla="*/ 62 w 166"/>
                <a:gd name="T13" fmla="*/ 131 h 150"/>
                <a:gd name="T14" fmla="*/ 103 w 166"/>
                <a:gd name="T15" fmla="*/ 131 h 150"/>
                <a:gd name="T16" fmla="*/ 108 w 166"/>
                <a:gd name="T17" fmla="*/ 150 h 150"/>
                <a:gd name="T18" fmla="*/ 166 w 166"/>
                <a:gd name="T19" fmla="*/ 150 h 150"/>
                <a:gd name="T20" fmla="*/ 113 w 166"/>
                <a:gd name="T21" fmla="*/ 0 h 150"/>
                <a:gd name="T22" fmla="*/ 52 w 166"/>
                <a:gd name="T23" fmla="*/ 0 h 150"/>
                <a:gd name="T24" fmla="*/ 0 w 166"/>
                <a:gd name="T25" fmla="*/ 150 h 150"/>
                <a:gd name="T26" fmla="*/ 58 w 166"/>
                <a:gd name="T27" fmla="*/ 150 h 150"/>
                <a:gd name="T28" fmla="*/ 62 w 166"/>
                <a:gd name="T29" fmla="*/ 1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50">
                  <a:moveTo>
                    <a:pt x="72" y="95"/>
                  </a:moveTo>
                  <a:cubicBezTo>
                    <a:pt x="82" y="50"/>
                    <a:pt x="82" y="50"/>
                    <a:pt x="82" y="50"/>
                  </a:cubicBezTo>
                  <a:cubicBezTo>
                    <a:pt x="84" y="50"/>
                    <a:pt x="84" y="50"/>
                    <a:pt x="84" y="50"/>
                  </a:cubicBezTo>
                  <a:cubicBezTo>
                    <a:pt x="85" y="56"/>
                    <a:pt x="86" y="62"/>
                    <a:pt x="88" y="69"/>
                  </a:cubicBezTo>
                  <a:cubicBezTo>
                    <a:pt x="94" y="95"/>
                    <a:pt x="94" y="95"/>
                    <a:pt x="94" y="95"/>
                  </a:cubicBezTo>
                  <a:lnTo>
                    <a:pt x="72" y="95"/>
                  </a:lnTo>
                  <a:close/>
                  <a:moveTo>
                    <a:pt x="62" y="131"/>
                  </a:moveTo>
                  <a:cubicBezTo>
                    <a:pt x="103" y="131"/>
                    <a:pt x="103" y="131"/>
                    <a:pt x="103" y="131"/>
                  </a:cubicBezTo>
                  <a:cubicBezTo>
                    <a:pt x="108" y="150"/>
                    <a:pt x="108" y="150"/>
                    <a:pt x="108" y="150"/>
                  </a:cubicBezTo>
                  <a:cubicBezTo>
                    <a:pt x="166" y="150"/>
                    <a:pt x="166" y="150"/>
                    <a:pt x="166" y="150"/>
                  </a:cubicBezTo>
                  <a:cubicBezTo>
                    <a:pt x="113" y="0"/>
                    <a:pt x="113" y="0"/>
                    <a:pt x="113" y="0"/>
                  </a:cubicBezTo>
                  <a:cubicBezTo>
                    <a:pt x="52" y="0"/>
                    <a:pt x="52" y="0"/>
                    <a:pt x="52" y="0"/>
                  </a:cubicBezTo>
                  <a:cubicBezTo>
                    <a:pt x="0" y="150"/>
                    <a:pt x="0" y="150"/>
                    <a:pt x="0" y="150"/>
                  </a:cubicBezTo>
                  <a:cubicBezTo>
                    <a:pt x="58" y="150"/>
                    <a:pt x="58" y="150"/>
                    <a:pt x="58" y="150"/>
                  </a:cubicBezTo>
                  <a:lnTo>
                    <a:pt x="62" y="131"/>
                  </a:lnTo>
                  <a:close/>
                </a:path>
              </a:pathLst>
            </a:custGeom>
            <a:solidFill>
              <a:srgbClr val="1A32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101" name="Freeform 20"/>
            <p:cNvSpPr/>
            <p:nvPr/>
          </p:nvSpPr>
          <p:spPr>
            <a:xfrm>
              <a:off x="8545513" y="3132138"/>
              <a:ext cx="463550" cy="585788"/>
            </a:xfrm>
            <a:custGeom>
              <a:avLst/>
              <a:gdLst>
                <a:gd name="T0" fmla="*/ 17 w 123"/>
                <a:gd name="T1" fmla="*/ 99 h 155"/>
                <a:gd name="T2" fmla="*/ 20 w 123"/>
                <a:gd name="T3" fmla="*/ 101 h 155"/>
                <a:gd name="T4" fmla="*/ 54 w 123"/>
                <a:gd name="T5" fmla="*/ 115 h 155"/>
                <a:gd name="T6" fmla="*/ 68 w 123"/>
                <a:gd name="T7" fmla="*/ 106 h 155"/>
                <a:gd name="T8" fmla="*/ 56 w 123"/>
                <a:gd name="T9" fmla="*/ 97 h 155"/>
                <a:gd name="T10" fmla="*/ 45 w 123"/>
                <a:gd name="T11" fmla="*/ 95 h 155"/>
                <a:gd name="T12" fmla="*/ 6 w 123"/>
                <a:gd name="T13" fmla="*/ 56 h 155"/>
                <a:gd name="T14" fmla="*/ 71 w 123"/>
                <a:gd name="T15" fmla="*/ 0 h 155"/>
                <a:gd name="T16" fmla="*/ 118 w 123"/>
                <a:gd name="T17" fmla="*/ 13 h 155"/>
                <a:gd name="T18" fmla="*/ 103 w 123"/>
                <a:gd name="T19" fmla="*/ 52 h 155"/>
                <a:gd name="T20" fmla="*/ 72 w 123"/>
                <a:gd name="T21" fmla="*/ 40 h 155"/>
                <a:gd name="T22" fmla="*/ 60 w 123"/>
                <a:gd name="T23" fmla="*/ 48 h 155"/>
                <a:gd name="T24" fmla="*/ 71 w 123"/>
                <a:gd name="T25" fmla="*/ 56 h 155"/>
                <a:gd name="T26" fmla="*/ 83 w 123"/>
                <a:gd name="T27" fmla="*/ 59 h 155"/>
                <a:gd name="T28" fmla="*/ 123 w 123"/>
                <a:gd name="T29" fmla="*/ 101 h 155"/>
                <a:gd name="T30" fmla="*/ 58 w 123"/>
                <a:gd name="T31" fmla="*/ 155 h 155"/>
                <a:gd name="T32" fmla="*/ 0 w 123"/>
                <a:gd name="T33" fmla="*/ 141 h 155"/>
                <a:gd name="T34" fmla="*/ 17 w 123"/>
                <a:gd name="T35" fmla="*/ 9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 h="155">
                  <a:moveTo>
                    <a:pt x="17" y="99"/>
                  </a:moveTo>
                  <a:cubicBezTo>
                    <a:pt x="20" y="101"/>
                    <a:pt x="20" y="101"/>
                    <a:pt x="20" y="101"/>
                  </a:cubicBezTo>
                  <a:cubicBezTo>
                    <a:pt x="30" y="109"/>
                    <a:pt x="41" y="115"/>
                    <a:pt x="54" y="115"/>
                  </a:cubicBezTo>
                  <a:cubicBezTo>
                    <a:pt x="59" y="115"/>
                    <a:pt x="68" y="113"/>
                    <a:pt x="68" y="106"/>
                  </a:cubicBezTo>
                  <a:cubicBezTo>
                    <a:pt x="68" y="99"/>
                    <a:pt x="61" y="98"/>
                    <a:pt x="56" y="97"/>
                  </a:cubicBezTo>
                  <a:cubicBezTo>
                    <a:pt x="45" y="95"/>
                    <a:pt x="45" y="95"/>
                    <a:pt x="45" y="95"/>
                  </a:cubicBezTo>
                  <a:cubicBezTo>
                    <a:pt x="24" y="92"/>
                    <a:pt x="6" y="79"/>
                    <a:pt x="6" y="56"/>
                  </a:cubicBezTo>
                  <a:cubicBezTo>
                    <a:pt x="6" y="20"/>
                    <a:pt x="38" y="0"/>
                    <a:pt x="71" y="0"/>
                  </a:cubicBezTo>
                  <a:cubicBezTo>
                    <a:pt x="88" y="0"/>
                    <a:pt x="103" y="4"/>
                    <a:pt x="118" y="13"/>
                  </a:cubicBezTo>
                  <a:cubicBezTo>
                    <a:pt x="103" y="52"/>
                    <a:pt x="103" y="52"/>
                    <a:pt x="103" y="52"/>
                  </a:cubicBezTo>
                  <a:cubicBezTo>
                    <a:pt x="94" y="45"/>
                    <a:pt x="84" y="40"/>
                    <a:pt x="72" y="40"/>
                  </a:cubicBezTo>
                  <a:cubicBezTo>
                    <a:pt x="67" y="40"/>
                    <a:pt x="60" y="42"/>
                    <a:pt x="60" y="48"/>
                  </a:cubicBezTo>
                  <a:cubicBezTo>
                    <a:pt x="60" y="54"/>
                    <a:pt x="67" y="55"/>
                    <a:pt x="71" y="56"/>
                  </a:cubicBezTo>
                  <a:cubicBezTo>
                    <a:pt x="83" y="59"/>
                    <a:pt x="83" y="59"/>
                    <a:pt x="83" y="59"/>
                  </a:cubicBezTo>
                  <a:cubicBezTo>
                    <a:pt x="106" y="64"/>
                    <a:pt x="123" y="76"/>
                    <a:pt x="123" y="101"/>
                  </a:cubicBezTo>
                  <a:cubicBezTo>
                    <a:pt x="123" y="137"/>
                    <a:pt x="90" y="155"/>
                    <a:pt x="58" y="155"/>
                  </a:cubicBezTo>
                  <a:cubicBezTo>
                    <a:pt x="39" y="155"/>
                    <a:pt x="17" y="150"/>
                    <a:pt x="0" y="141"/>
                  </a:cubicBezTo>
                  <a:lnTo>
                    <a:pt x="17" y="99"/>
                  </a:lnTo>
                  <a:close/>
                </a:path>
              </a:pathLst>
            </a:custGeom>
            <a:solidFill>
              <a:srgbClr val="1A32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102" name="Freeform 21"/>
            <p:cNvSpPr/>
            <p:nvPr/>
          </p:nvSpPr>
          <p:spPr>
            <a:xfrm>
              <a:off x="9436100" y="3143251"/>
              <a:ext cx="428625" cy="568325"/>
            </a:xfrm>
            <a:custGeom>
              <a:avLst/>
              <a:gdLst>
                <a:gd name="T0" fmla="*/ 0 w 270"/>
                <a:gd name="T1" fmla="*/ 0 h 358"/>
                <a:gd name="T2" fmla="*/ 270 w 270"/>
                <a:gd name="T3" fmla="*/ 0 h 358"/>
                <a:gd name="T4" fmla="*/ 270 w 270"/>
                <a:gd name="T5" fmla="*/ 114 h 358"/>
                <a:gd name="T6" fmla="*/ 199 w 270"/>
                <a:gd name="T7" fmla="*/ 112 h 358"/>
                <a:gd name="T8" fmla="*/ 199 w 270"/>
                <a:gd name="T9" fmla="*/ 358 h 358"/>
                <a:gd name="T10" fmla="*/ 71 w 270"/>
                <a:gd name="T11" fmla="*/ 358 h 358"/>
                <a:gd name="T12" fmla="*/ 71 w 270"/>
                <a:gd name="T13" fmla="*/ 112 h 358"/>
                <a:gd name="T14" fmla="*/ 0 w 270"/>
                <a:gd name="T15" fmla="*/ 114 h 358"/>
                <a:gd name="T16" fmla="*/ 0 w 270"/>
                <a:gd name="T17"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358">
                  <a:moveTo>
                    <a:pt x="0" y="0"/>
                  </a:moveTo>
                  <a:lnTo>
                    <a:pt x="270" y="0"/>
                  </a:lnTo>
                  <a:lnTo>
                    <a:pt x="270" y="114"/>
                  </a:lnTo>
                  <a:lnTo>
                    <a:pt x="199" y="112"/>
                  </a:lnTo>
                  <a:lnTo>
                    <a:pt x="199" y="358"/>
                  </a:lnTo>
                  <a:lnTo>
                    <a:pt x="71" y="358"/>
                  </a:lnTo>
                  <a:lnTo>
                    <a:pt x="71" y="112"/>
                  </a:lnTo>
                  <a:lnTo>
                    <a:pt x="0" y="114"/>
                  </a:lnTo>
                  <a:lnTo>
                    <a:pt x="0" y="0"/>
                  </a:lnTo>
                  <a:close/>
                </a:path>
              </a:pathLst>
            </a:custGeom>
            <a:solidFill>
              <a:srgbClr val="1A32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grpSp>
    </p:spTree>
    <p:extLst>
      <p:ext uri="{BB962C8B-B14F-4D97-AF65-F5344CB8AC3E}">
        <p14:creationId xmlns:p14="http://schemas.microsoft.com/office/powerpoint/2010/main" val="35185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0" name=""/>
        <p:cNvGrpSpPr/>
        <p:nvPr/>
      </p:nvGrpSpPr>
      <p:grpSpPr>
        <a:xfrm>
          <a:off x="0" y="0"/>
          <a:ext cx="0" cy="0"/>
          <a:chOff x="0" y="0"/>
          <a:chExt cx="0" cy="0"/>
        </a:xfrm>
      </p:grpSpPr>
      <p:pic>
        <p:nvPicPr>
          <p:cNvPr id="1104" name="図 30"/>
          <p:cNvPicPr>
            <a:picLocks noChangeAspect="1"/>
          </p:cNvPicPr>
          <p:nvPr userDrawn="1"/>
        </p:nvPicPr>
        <p:blipFill>
          <a:blip r:embed="rId1"/>
          <a:stretch>
            <a:fillRect/>
          </a:stretch>
        </p:blipFill>
        <p:spPr>
          <a:xfrm>
            <a:off x="10926609" y="5486400"/>
            <a:ext cx="1265392" cy="1371600"/>
          </a:xfrm>
          <a:prstGeom prst="rect">
            <a:avLst/>
          </a:prstGeom>
        </p:spPr>
      </p:pic>
      <p:pic>
        <p:nvPicPr>
          <p:cNvPr id="1105" name="図 7"/>
          <p:cNvPicPr>
            <a:picLocks noChangeAspect="1"/>
          </p:cNvPicPr>
          <p:nvPr userDrawn="1"/>
        </p:nvPicPr>
        <p:blipFill>
          <a:blip r:embed="rId2"/>
          <a:stretch>
            <a:fillRect/>
          </a:stretch>
        </p:blipFill>
        <p:spPr>
          <a:xfrm>
            <a:off x="1" y="0"/>
            <a:ext cx="758614" cy="933855"/>
          </a:xfrm>
          <a:prstGeom prst="rect">
            <a:avLst/>
          </a:prstGeom>
        </p:spPr>
      </p:pic>
      <p:sp>
        <p:nvSpPr>
          <p:cNvPr id="1106" name="タイトル 1"/>
          <p:cNvSpPr>
            <a:spLocks noGrp="1"/>
          </p:cNvSpPr>
          <p:nvPr>
            <p:ph type="title"/>
          </p:nvPr>
        </p:nvSpPr>
        <p:spPr>
          <a:xfrm>
            <a:off x="485775" y="241260"/>
            <a:ext cx="3395481" cy="369332"/>
          </a:xfrm>
        </p:spPr>
        <p:txBody>
          <a:bodyPr wrap="none">
            <a:spAutoFit/>
          </a:bodyPr>
          <a:lstStyle>
            <a:lvl1pPr>
              <a:defRPr sz="2000" b="1">
                <a:solidFill>
                  <a:srgbClr val="1A327F"/>
                </a:solidFill>
              </a:defRPr>
            </a:lvl1pPr>
          </a:lstStyle>
          <a:p>
            <a:r>
              <a:rPr kumimoji="1" lang="ja-JP" altLang="en-US"/>
              <a:t>マスター タイトルの書式設定</a:t>
            </a:r>
          </a:p>
        </p:txBody>
      </p:sp>
      <p:sp>
        <p:nvSpPr>
          <p:cNvPr id="1107" name="スライド番号プレースホルダー 4"/>
          <p:cNvSpPr>
            <a:spLocks noGrp="1"/>
          </p:cNvSpPr>
          <p:nvPr>
            <p:ph type="sldNum" sz="quarter" idx="12"/>
          </p:nvPr>
        </p:nvSpPr>
        <p:spPr>
          <a:xfrm>
            <a:off x="11772064" y="6550521"/>
            <a:ext cx="381836" cy="276999"/>
          </a:xfrm>
        </p:spPr>
        <p:txBody>
          <a:bodyPr wrap="none">
            <a:spAutoFit/>
          </a:bodyPr>
          <a:lstStyle>
            <a:lvl1pPr algn="ctr">
              <a:defRPr b="1">
                <a:solidFill>
                  <a:schemeClr val="bg1"/>
                </a:solidFill>
                <a:latin typeface="+mn-lt"/>
              </a:defRPr>
            </a:lvl1pPr>
          </a:lstStyle>
          <a:p>
            <a:fld id="{B6781840-E75B-4845-A159-D07FB78B25F2}" type="slidenum">
              <a:rPr lang="ja-JP" altLang="en-US" smtClean="0"/>
              <a:pPr/>
              <a:t>‹#›</a:t>
            </a:fld>
            <a:endParaRPr lang="ja-JP" altLang="en-US"/>
          </a:p>
        </p:txBody>
      </p:sp>
      <p:sp>
        <p:nvSpPr>
          <p:cNvPr id="1108" name="テキスト ボックス 8"/>
          <p:cNvSpPr txBox="1"/>
          <p:nvPr userDrawn="1"/>
        </p:nvSpPr>
        <p:spPr>
          <a:xfrm>
            <a:off x="9794569" y="201463"/>
            <a:ext cx="1132040" cy="253916"/>
          </a:xfrm>
          <a:prstGeom prst="rect">
            <a:avLst/>
          </a:prstGeom>
          <a:noFill/>
          <a:ln>
            <a:solidFill>
              <a:schemeClr val="tx2"/>
            </a:solid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i="0" u="none" strike="noStrike" kern="1200" cap="none" spc="150" normalizeH="0" baseline="0" noProof="0" dirty="0">
                <a:ln>
                  <a:noFill/>
                </a:ln>
                <a:solidFill>
                  <a:schemeClr val="tx2"/>
                </a:solidFill>
                <a:effectLst/>
                <a:uLnTx/>
                <a:uFillTx/>
                <a:latin typeface="Segoe UI"/>
                <a:ea typeface="游ゴシック"/>
                <a:cs typeface="Times New Roman" panose="02020603050405020304" pitchFamily="18" charset="0"/>
              </a:rPr>
              <a:t>Confidential</a:t>
            </a:r>
            <a:endParaRPr kumimoji="1" lang="ja-JP" altLang="en-US" sz="1000" i="0" u="none" strike="noStrike" kern="1200" cap="none" spc="150" normalizeH="0" baseline="0" noProof="0" dirty="0">
              <a:ln>
                <a:noFill/>
              </a:ln>
              <a:solidFill>
                <a:schemeClr val="tx2"/>
              </a:solidFill>
              <a:effectLst/>
              <a:uLnTx/>
              <a:uFillTx/>
              <a:latin typeface="Segoe UI"/>
              <a:ea typeface="游ゴシック"/>
              <a:cs typeface="+mn-cs"/>
            </a:endParaRPr>
          </a:p>
        </p:txBody>
      </p:sp>
      <p:grpSp>
        <p:nvGrpSpPr>
          <p:cNvPr id="1109" name="グループ化 9"/>
          <p:cNvGrpSpPr>
            <a:grpSpLocks noChangeAspect="1"/>
          </p:cNvGrpSpPr>
          <p:nvPr userDrawn="1"/>
        </p:nvGrpSpPr>
        <p:grpSpPr>
          <a:xfrm>
            <a:off x="11127160" y="201370"/>
            <a:ext cx="883865" cy="253916"/>
            <a:chOff x="2327275" y="2344738"/>
            <a:chExt cx="7537450" cy="2165350"/>
          </a:xfrm>
        </p:grpSpPr>
        <p:sp>
          <p:nvSpPr>
            <p:cNvPr id="1110" name="Freeform 5"/>
            <p:cNvSpPr/>
            <p:nvPr/>
          </p:nvSpPr>
          <p:spPr>
            <a:xfrm>
              <a:off x="5440363" y="3017838"/>
              <a:ext cx="282575" cy="817563"/>
            </a:xfrm>
            <a:custGeom>
              <a:avLst/>
              <a:gdLst>
                <a:gd name="T0" fmla="*/ 75 w 75"/>
                <a:gd name="T1" fmla="*/ 5 h 216"/>
                <a:gd name="T2" fmla="*/ 74 w 75"/>
                <a:gd name="T3" fmla="*/ 5 h 216"/>
                <a:gd name="T4" fmla="*/ 54 w 75"/>
                <a:gd name="T5" fmla="*/ 0 h 216"/>
                <a:gd name="T6" fmla="*/ 55 w 75"/>
                <a:gd name="T7" fmla="*/ 216 h 216"/>
                <a:gd name="T8" fmla="*/ 74 w 75"/>
                <a:gd name="T9" fmla="*/ 211 h 216"/>
                <a:gd name="T10" fmla="*/ 75 w 75"/>
                <a:gd name="T11" fmla="*/ 210 h 216"/>
                <a:gd name="T12" fmla="*/ 75 w 75"/>
                <a:gd name="T13" fmla="*/ 5 h 216"/>
              </a:gdLst>
              <a:ahLst/>
              <a:cxnLst>
                <a:cxn ang="0">
                  <a:pos x="T0" y="T1"/>
                </a:cxn>
                <a:cxn ang="0">
                  <a:pos x="T2" y="T3"/>
                </a:cxn>
                <a:cxn ang="0">
                  <a:pos x="T4" y="T5"/>
                </a:cxn>
                <a:cxn ang="0">
                  <a:pos x="T6" y="T7"/>
                </a:cxn>
                <a:cxn ang="0">
                  <a:pos x="T8" y="T9"/>
                </a:cxn>
                <a:cxn ang="0">
                  <a:pos x="T10" y="T11"/>
                </a:cxn>
                <a:cxn ang="0">
                  <a:pos x="T12" y="T13"/>
                </a:cxn>
              </a:cxnLst>
              <a:rect l="0" t="0" r="r" b="b"/>
              <a:pathLst>
                <a:path w="75" h="216">
                  <a:moveTo>
                    <a:pt x="75" y="5"/>
                  </a:moveTo>
                  <a:cubicBezTo>
                    <a:pt x="74" y="5"/>
                    <a:pt x="74" y="5"/>
                    <a:pt x="74" y="5"/>
                  </a:cubicBezTo>
                  <a:cubicBezTo>
                    <a:pt x="54" y="0"/>
                    <a:pt x="54" y="0"/>
                    <a:pt x="54" y="0"/>
                  </a:cubicBezTo>
                  <a:cubicBezTo>
                    <a:pt x="0" y="61"/>
                    <a:pt x="0" y="154"/>
                    <a:pt x="55" y="216"/>
                  </a:cubicBezTo>
                  <a:cubicBezTo>
                    <a:pt x="74" y="211"/>
                    <a:pt x="74" y="211"/>
                    <a:pt x="74" y="211"/>
                  </a:cubicBezTo>
                  <a:cubicBezTo>
                    <a:pt x="75" y="210"/>
                    <a:pt x="75" y="210"/>
                    <a:pt x="75" y="210"/>
                  </a:cubicBezTo>
                  <a:cubicBezTo>
                    <a:pt x="18" y="154"/>
                    <a:pt x="18" y="62"/>
                    <a:pt x="75" y="5"/>
                  </a:cubicBezTo>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1" name="Freeform 6"/>
            <p:cNvSpPr/>
            <p:nvPr/>
          </p:nvSpPr>
          <p:spPr>
            <a:xfrm>
              <a:off x="4678363" y="2814638"/>
              <a:ext cx="260350" cy="1225550"/>
            </a:xfrm>
            <a:custGeom>
              <a:avLst/>
              <a:gdLst>
                <a:gd name="T0" fmla="*/ 69 w 69"/>
                <a:gd name="T1" fmla="*/ 4 h 324"/>
                <a:gd name="T2" fmla="*/ 50 w 69"/>
                <a:gd name="T3" fmla="*/ 0 h 324"/>
                <a:gd name="T4" fmla="*/ 50 w 69"/>
                <a:gd name="T5" fmla="*/ 324 h 324"/>
                <a:gd name="T6" fmla="*/ 69 w 69"/>
                <a:gd name="T7" fmla="*/ 319 h 324"/>
                <a:gd name="T8" fmla="*/ 69 w 69"/>
                <a:gd name="T9" fmla="*/ 4 h 324"/>
              </a:gdLst>
              <a:ahLst/>
              <a:cxnLst>
                <a:cxn ang="0">
                  <a:pos x="T0" y="T1"/>
                </a:cxn>
                <a:cxn ang="0">
                  <a:pos x="T2" y="T3"/>
                </a:cxn>
                <a:cxn ang="0">
                  <a:pos x="T4" y="T5"/>
                </a:cxn>
                <a:cxn ang="0">
                  <a:pos x="T6" y="T7"/>
                </a:cxn>
                <a:cxn ang="0">
                  <a:pos x="T8" y="T9"/>
                </a:cxn>
              </a:cxnLst>
              <a:rect l="0" t="0" r="r" b="b"/>
              <a:pathLst>
                <a:path w="69" h="324">
                  <a:moveTo>
                    <a:pt x="69" y="4"/>
                  </a:moveTo>
                  <a:cubicBezTo>
                    <a:pt x="50" y="0"/>
                    <a:pt x="50" y="0"/>
                    <a:pt x="50" y="0"/>
                  </a:cubicBezTo>
                  <a:cubicBezTo>
                    <a:pt x="0" y="102"/>
                    <a:pt x="0" y="222"/>
                    <a:pt x="50" y="324"/>
                  </a:cubicBezTo>
                  <a:cubicBezTo>
                    <a:pt x="69" y="319"/>
                    <a:pt x="69" y="319"/>
                    <a:pt x="69" y="319"/>
                  </a:cubicBezTo>
                  <a:cubicBezTo>
                    <a:pt x="19" y="221"/>
                    <a:pt x="19" y="103"/>
                    <a:pt x="69" y="4"/>
                  </a:cubicBezTo>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2" name="Freeform 7"/>
            <p:cNvSpPr/>
            <p:nvPr/>
          </p:nvSpPr>
          <p:spPr>
            <a:xfrm>
              <a:off x="3797300" y="2587626"/>
              <a:ext cx="282575" cy="1679575"/>
            </a:xfrm>
            <a:custGeom>
              <a:avLst/>
              <a:gdLst>
                <a:gd name="T0" fmla="*/ 75 w 75"/>
                <a:gd name="T1" fmla="*/ 4 h 444"/>
                <a:gd name="T2" fmla="*/ 57 w 75"/>
                <a:gd name="T3" fmla="*/ 0 h 444"/>
                <a:gd name="T4" fmla="*/ 57 w 75"/>
                <a:gd name="T5" fmla="*/ 444 h 444"/>
                <a:gd name="T6" fmla="*/ 75 w 75"/>
                <a:gd name="T7" fmla="*/ 439 h 444"/>
                <a:gd name="T8" fmla="*/ 75 w 75"/>
                <a:gd name="T9" fmla="*/ 4 h 444"/>
              </a:gdLst>
              <a:ahLst/>
              <a:cxnLst>
                <a:cxn ang="0">
                  <a:pos x="T0" y="T1"/>
                </a:cxn>
                <a:cxn ang="0">
                  <a:pos x="T2" y="T3"/>
                </a:cxn>
                <a:cxn ang="0">
                  <a:pos x="T4" y="T5"/>
                </a:cxn>
                <a:cxn ang="0">
                  <a:pos x="T6" y="T7"/>
                </a:cxn>
                <a:cxn ang="0">
                  <a:pos x="T8" y="T9"/>
                </a:cxn>
              </a:cxnLst>
              <a:rect l="0" t="0" r="r" b="b"/>
              <a:pathLst>
                <a:path w="75" h="444">
                  <a:moveTo>
                    <a:pt x="75" y="4"/>
                  </a:moveTo>
                  <a:cubicBezTo>
                    <a:pt x="57" y="0"/>
                    <a:pt x="57" y="0"/>
                    <a:pt x="57" y="0"/>
                  </a:cubicBezTo>
                  <a:cubicBezTo>
                    <a:pt x="0" y="142"/>
                    <a:pt x="0" y="302"/>
                    <a:pt x="57" y="444"/>
                  </a:cubicBezTo>
                  <a:cubicBezTo>
                    <a:pt x="75" y="439"/>
                    <a:pt x="75" y="439"/>
                    <a:pt x="75" y="439"/>
                  </a:cubicBezTo>
                  <a:cubicBezTo>
                    <a:pt x="19" y="300"/>
                    <a:pt x="19" y="144"/>
                    <a:pt x="75" y="4"/>
                  </a:cubicBezTo>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3" name="Freeform 8"/>
            <p:cNvSpPr/>
            <p:nvPr/>
          </p:nvSpPr>
          <p:spPr>
            <a:xfrm>
              <a:off x="2911475" y="2344738"/>
              <a:ext cx="252413" cy="2165350"/>
            </a:xfrm>
            <a:custGeom>
              <a:avLst/>
              <a:gdLst>
                <a:gd name="T0" fmla="*/ 67 w 67"/>
                <a:gd name="T1" fmla="*/ 4 h 572"/>
                <a:gd name="T2" fmla="*/ 49 w 67"/>
                <a:gd name="T3" fmla="*/ 0 h 572"/>
                <a:gd name="T4" fmla="*/ 0 w 67"/>
                <a:gd name="T5" fmla="*/ 286 h 572"/>
                <a:gd name="T6" fmla="*/ 49 w 67"/>
                <a:gd name="T7" fmla="*/ 572 h 572"/>
                <a:gd name="T8" fmla="*/ 67 w 67"/>
                <a:gd name="T9" fmla="*/ 567 h 572"/>
                <a:gd name="T10" fmla="*/ 67 w 67"/>
                <a:gd name="T11" fmla="*/ 4 h 572"/>
              </a:gdLst>
              <a:ahLst/>
              <a:cxnLst>
                <a:cxn ang="0">
                  <a:pos x="T0" y="T1"/>
                </a:cxn>
                <a:cxn ang="0">
                  <a:pos x="T2" y="T3"/>
                </a:cxn>
                <a:cxn ang="0">
                  <a:pos x="T4" y="T5"/>
                </a:cxn>
                <a:cxn ang="0">
                  <a:pos x="T6" y="T7"/>
                </a:cxn>
                <a:cxn ang="0">
                  <a:pos x="T8" y="T9"/>
                </a:cxn>
                <a:cxn ang="0">
                  <a:pos x="T10" y="T11"/>
                </a:cxn>
              </a:cxnLst>
              <a:rect l="0" t="0" r="r" b="b"/>
              <a:pathLst>
                <a:path w="67" h="572">
                  <a:moveTo>
                    <a:pt x="67" y="4"/>
                  </a:moveTo>
                  <a:cubicBezTo>
                    <a:pt x="49" y="0"/>
                    <a:pt x="49" y="0"/>
                    <a:pt x="49" y="0"/>
                  </a:cubicBezTo>
                  <a:cubicBezTo>
                    <a:pt x="16" y="90"/>
                    <a:pt x="0" y="187"/>
                    <a:pt x="0" y="286"/>
                  </a:cubicBezTo>
                  <a:cubicBezTo>
                    <a:pt x="0" y="385"/>
                    <a:pt x="16" y="482"/>
                    <a:pt x="49" y="572"/>
                  </a:cubicBezTo>
                  <a:cubicBezTo>
                    <a:pt x="67" y="567"/>
                    <a:pt x="67" y="567"/>
                    <a:pt x="67" y="567"/>
                  </a:cubicBezTo>
                  <a:cubicBezTo>
                    <a:pt x="2" y="386"/>
                    <a:pt x="2" y="186"/>
                    <a:pt x="67" y="4"/>
                  </a:cubicBezTo>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4" name="Freeform 9"/>
            <p:cNvSpPr/>
            <p:nvPr/>
          </p:nvSpPr>
          <p:spPr>
            <a:xfrm>
              <a:off x="6496050" y="3017838"/>
              <a:ext cx="230188" cy="817563"/>
            </a:xfrm>
            <a:custGeom>
              <a:avLst/>
              <a:gdLst>
                <a:gd name="T0" fmla="*/ 20 w 61"/>
                <a:gd name="T1" fmla="*/ 0 h 216"/>
                <a:gd name="T2" fmla="*/ 0 w 61"/>
                <a:gd name="T3" fmla="*/ 5 h 216"/>
                <a:gd name="T4" fmla="*/ 0 w 61"/>
                <a:gd name="T5" fmla="*/ 5 h 216"/>
                <a:gd name="T6" fmla="*/ 42 w 61"/>
                <a:gd name="T7" fmla="*/ 108 h 216"/>
                <a:gd name="T8" fmla="*/ 0 w 61"/>
                <a:gd name="T9" fmla="*/ 210 h 216"/>
                <a:gd name="T10" fmla="*/ 0 w 61"/>
                <a:gd name="T11" fmla="*/ 211 h 216"/>
                <a:gd name="T12" fmla="*/ 20 w 61"/>
                <a:gd name="T13" fmla="*/ 216 h 216"/>
                <a:gd name="T14" fmla="*/ 60 w 61"/>
                <a:gd name="T15" fmla="*/ 108 h 216"/>
                <a:gd name="T16" fmla="*/ 20 w 61"/>
                <a:gd name="T1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6">
                  <a:moveTo>
                    <a:pt x="20" y="0"/>
                  </a:moveTo>
                  <a:cubicBezTo>
                    <a:pt x="0" y="5"/>
                    <a:pt x="0" y="5"/>
                    <a:pt x="0" y="5"/>
                  </a:cubicBezTo>
                  <a:cubicBezTo>
                    <a:pt x="0" y="5"/>
                    <a:pt x="0" y="5"/>
                    <a:pt x="0" y="5"/>
                  </a:cubicBezTo>
                  <a:cubicBezTo>
                    <a:pt x="27" y="33"/>
                    <a:pt x="42" y="69"/>
                    <a:pt x="42" y="108"/>
                  </a:cubicBezTo>
                  <a:cubicBezTo>
                    <a:pt x="42" y="147"/>
                    <a:pt x="27" y="183"/>
                    <a:pt x="0" y="210"/>
                  </a:cubicBezTo>
                  <a:cubicBezTo>
                    <a:pt x="0" y="211"/>
                    <a:pt x="0" y="211"/>
                    <a:pt x="0" y="211"/>
                  </a:cubicBezTo>
                  <a:cubicBezTo>
                    <a:pt x="20" y="216"/>
                    <a:pt x="20" y="216"/>
                    <a:pt x="20" y="216"/>
                  </a:cubicBezTo>
                  <a:cubicBezTo>
                    <a:pt x="46" y="186"/>
                    <a:pt x="61" y="148"/>
                    <a:pt x="60" y="108"/>
                  </a:cubicBezTo>
                  <a:cubicBezTo>
                    <a:pt x="60" y="68"/>
                    <a:pt x="46" y="30"/>
                    <a:pt x="20" y="0"/>
                  </a:cubicBezTo>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5" name="Freeform 10"/>
            <p:cNvSpPr/>
            <p:nvPr/>
          </p:nvSpPr>
          <p:spPr>
            <a:xfrm>
              <a:off x="7280275" y="2814638"/>
              <a:ext cx="255588" cy="1225550"/>
            </a:xfrm>
            <a:custGeom>
              <a:avLst/>
              <a:gdLst>
                <a:gd name="T0" fmla="*/ 18 w 68"/>
                <a:gd name="T1" fmla="*/ 0 h 324"/>
                <a:gd name="T2" fmla="*/ 0 w 68"/>
                <a:gd name="T3" fmla="*/ 4 h 324"/>
                <a:gd name="T4" fmla="*/ 0 w 68"/>
                <a:gd name="T5" fmla="*/ 319 h 324"/>
                <a:gd name="T6" fmla="*/ 18 w 68"/>
                <a:gd name="T7" fmla="*/ 324 h 324"/>
                <a:gd name="T8" fmla="*/ 18 w 68"/>
                <a:gd name="T9" fmla="*/ 0 h 324"/>
              </a:gdLst>
              <a:ahLst/>
              <a:cxnLst>
                <a:cxn ang="0">
                  <a:pos x="T0" y="T1"/>
                </a:cxn>
                <a:cxn ang="0">
                  <a:pos x="T2" y="T3"/>
                </a:cxn>
                <a:cxn ang="0">
                  <a:pos x="T4" y="T5"/>
                </a:cxn>
                <a:cxn ang="0">
                  <a:pos x="T6" y="T7"/>
                </a:cxn>
                <a:cxn ang="0">
                  <a:pos x="T8" y="T9"/>
                </a:cxn>
              </a:cxnLst>
              <a:rect l="0" t="0" r="r" b="b"/>
              <a:pathLst>
                <a:path w="68" h="324">
                  <a:moveTo>
                    <a:pt x="18" y="0"/>
                  </a:moveTo>
                  <a:cubicBezTo>
                    <a:pt x="0" y="4"/>
                    <a:pt x="0" y="4"/>
                    <a:pt x="0" y="4"/>
                  </a:cubicBezTo>
                  <a:cubicBezTo>
                    <a:pt x="50" y="103"/>
                    <a:pt x="50" y="221"/>
                    <a:pt x="0" y="319"/>
                  </a:cubicBezTo>
                  <a:cubicBezTo>
                    <a:pt x="18" y="324"/>
                    <a:pt x="18" y="324"/>
                    <a:pt x="18" y="324"/>
                  </a:cubicBezTo>
                  <a:cubicBezTo>
                    <a:pt x="68" y="222"/>
                    <a:pt x="68" y="102"/>
                    <a:pt x="18" y="0"/>
                  </a:cubicBezTo>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6" name="Freeform 11"/>
            <p:cNvSpPr/>
            <p:nvPr/>
          </p:nvSpPr>
          <p:spPr>
            <a:xfrm>
              <a:off x="8135938" y="2587626"/>
              <a:ext cx="282575" cy="1679575"/>
            </a:xfrm>
            <a:custGeom>
              <a:avLst/>
              <a:gdLst>
                <a:gd name="T0" fmla="*/ 18 w 75"/>
                <a:gd name="T1" fmla="*/ 0 h 444"/>
                <a:gd name="T2" fmla="*/ 0 w 75"/>
                <a:gd name="T3" fmla="*/ 4 h 444"/>
                <a:gd name="T4" fmla="*/ 0 w 75"/>
                <a:gd name="T5" fmla="*/ 439 h 444"/>
                <a:gd name="T6" fmla="*/ 18 w 75"/>
                <a:gd name="T7" fmla="*/ 444 h 444"/>
                <a:gd name="T8" fmla="*/ 18 w 75"/>
                <a:gd name="T9" fmla="*/ 0 h 444"/>
              </a:gdLst>
              <a:ahLst/>
              <a:cxnLst>
                <a:cxn ang="0">
                  <a:pos x="T0" y="T1"/>
                </a:cxn>
                <a:cxn ang="0">
                  <a:pos x="T2" y="T3"/>
                </a:cxn>
                <a:cxn ang="0">
                  <a:pos x="T4" y="T5"/>
                </a:cxn>
                <a:cxn ang="0">
                  <a:pos x="T6" y="T7"/>
                </a:cxn>
                <a:cxn ang="0">
                  <a:pos x="T8" y="T9"/>
                </a:cxn>
              </a:cxnLst>
              <a:rect l="0" t="0" r="r" b="b"/>
              <a:pathLst>
                <a:path w="75" h="444">
                  <a:moveTo>
                    <a:pt x="18" y="0"/>
                  </a:moveTo>
                  <a:cubicBezTo>
                    <a:pt x="0" y="4"/>
                    <a:pt x="0" y="4"/>
                    <a:pt x="0" y="4"/>
                  </a:cubicBezTo>
                  <a:cubicBezTo>
                    <a:pt x="56" y="144"/>
                    <a:pt x="56" y="300"/>
                    <a:pt x="0" y="439"/>
                  </a:cubicBezTo>
                  <a:cubicBezTo>
                    <a:pt x="18" y="444"/>
                    <a:pt x="18" y="444"/>
                    <a:pt x="18" y="444"/>
                  </a:cubicBezTo>
                  <a:cubicBezTo>
                    <a:pt x="75" y="302"/>
                    <a:pt x="75" y="142"/>
                    <a:pt x="18" y="0"/>
                  </a:cubicBezTo>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7" name="Freeform 12"/>
            <p:cNvSpPr/>
            <p:nvPr/>
          </p:nvSpPr>
          <p:spPr>
            <a:xfrm>
              <a:off x="9051925" y="2344738"/>
              <a:ext cx="255588" cy="2165350"/>
            </a:xfrm>
            <a:custGeom>
              <a:avLst/>
              <a:gdLst>
                <a:gd name="T0" fmla="*/ 18 w 68"/>
                <a:gd name="T1" fmla="*/ 0 h 572"/>
                <a:gd name="T2" fmla="*/ 0 w 68"/>
                <a:gd name="T3" fmla="*/ 4 h 572"/>
                <a:gd name="T4" fmla="*/ 0 w 68"/>
                <a:gd name="T5" fmla="*/ 567 h 572"/>
                <a:gd name="T6" fmla="*/ 18 w 68"/>
                <a:gd name="T7" fmla="*/ 572 h 572"/>
                <a:gd name="T8" fmla="*/ 68 w 68"/>
                <a:gd name="T9" fmla="*/ 286 h 572"/>
                <a:gd name="T10" fmla="*/ 18 w 68"/>
                <a:gd name="T11" fmla="*/ 0 h 572"/>
              </a:gdLst>
              <a:ahLst/>
              <a:cxnLst>
                <a:cxn ang="0">
                  <a:pos x="T0" y="T1"/>
                </a:cxn>
                <a:cxn ang="0">
                  <a:pos x="T2" y="T3"/>
                </a:cxn>
                <a:cxn ang="0">
                  <a:pos x="T4" y="T5"/>
                </a:cxn>
                <a:cxn ang="0">
                  <a:pos x="T6" y="T7"/>
                </a:cxn>
                <a:cxn ang="0">
                  <a:pos x="T8" y="T9"/>
                </a:cxn>
                <a:cxn ang="0">
                  <a:pos x="T10" y="T11"/>
                </a:cxn>
              </a:cxnLst>
              <a:rect l="0" t="0" r="r" b="b"/>
              <a:pathLst>
                <a:path w="68" h="572">
                  <a:moveTo>
                    <a:pt x="18" y="0"/>
                  </a:moveTo>
                  <a:cubicBezTo>
                    <a:pt x="0" y="4"/>
                    <a:pt x="0" y="4"/>
                    <a:pt x="0" y="4"/>
                  </a:cubicBezTo>
                  <a:cubicBezTo>
                    <a:pt x="65" y="186"/>
                    <a:pt x="65" y="386"/>
                    <a:pt x="0" y="567"/>
                  </a:cubicBezTo>
                  <a:cubicBezTo>
                    <a:pt x="18" y="572"/>
                    <a:pt x="18" y="572"/>
                    <a:pt x="18" y="572"/>
                  </a:cubicBezTo>
                  <a:cubicBezTo>
                    <a:pt x="51" y="482"/>
                    <a:pt x="68" y="385"/>
                    <a:pt x="68" y="286"/>
                  </a:cubicBezTo>
                  <a:cubicBezTo>
                    <a:pt x="68" y="187"/>
                    <a:pt x="51" y="90"/>
                    <a:pt x="18" y="0"/>
                  </a:cubicBezTo>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8" name="Freeform 13"/>
            <p:cNvSpPr>
              <a:spLocks noEditPoints="1"/>
            </p:cNvSpPr>
            <p:nvPr/>
          </p:nvSpPr>
          <p:spPr>
            <a:xfrm>
              <a:off x="5821363" y="3132138"/>
              <a:ext cx="576263" cy="585788"/>
            </a:xfrm>
            <a:custGeom>
              <a:avLst/>
              <a:gdLst>
                <a:gd name="T0" fmla="*/ 61 w 153"/>
                <a:gd name="T1" fmla="*/ 59 h 155"/>
                <a:gd name="T2" fmla="*/ 74 w 153"/>
                <a:gd name="T3" fmla="*/ 40 h 155"/>
                <a:gd name="T4" fmla="*/ 89 w 153"/>
                <a:gd name="T5" fmla="*/ 59 h 155"/>
                <a:gd name="T6" fmla="*/ 61 w 153"/>
                <a:gd name="T7" fmla="*/ 59 h 155"/>
                <a:gd name="T8" fmla="*/ 150 w 153"/>
                <a:gd name="T9" fmla="*/ 90 h 155"/>
                <a:gd name="T10" fmla="*/ 73 w 153"/>
                <a:gd name="T11" fmla="*/ 0 h 155"/>
                <a:gd name="T12" fmla="*/ 0 w 153"/>
                <a:gd name="T13" fmla="*/ 80 h 155"/>
                <a:gd name="T14" fmla="*/ 76 w 153"/>
                <a:gd name="T15" fmla="*/ 155 h 155"/>
                <a:gd name="T16" fmla="*/ 147 w 153"/>
                <a:gd name="T17" fmla="*/ 103 h 155"/>
                <a:gd name="T18" fmla="*/ 88 w 153"/>
                <a:gd name="T19" fmla="*/ 103 h 155"/>
                <a:gd name="T20" fmla="*/ 75 w 153"/>
                <a:gd name="T21" fmla="*/ 115 h 155"/>
                <a:gd name="T22" fmla="*/ 61 w 153"/>
                <a:gd name="T23" fmla="*/ 90 h 155"/>
                <a:gd name="T24" fmla="*/ 150 w 153"/>
                <a:gd name="T25" fmla="*/ 9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55">
                  <a:moveTo>
                    <a:pt x="61" y="59"/>
                  </a:moveTo>
                  <a:cubicBezTo>
                    <a:pt x="61" y="49"/>
                    <a:pt x="65" y="40"/>
                    <a:pt x="74" y="40"/>
                  </a:cubicBezTo>
                  <a:cubicBezTo>
                    <a:pt x="83" y="40"/>
                    <a:pt x="89" y="49"/>
                    <a:pt x="89" y="59"/>
                  </a:cubicBezTo>
                  <a:lnTo>
                    <a:pt x="61" y="59"/>
                  </a:lnTo>
                  <a:close/>
                  <a:moveTo>
                    <a:pt x="150" y="90"/>
                  </a:moveTo>
                  <a:cubicBezTo>
                    <a:pt x="153" y="34"/>
                    <a:pt x="118" y="0"/>
                    <a:pt x="73" y="0"/>
                  </a:cubicBezTo>
                  <a:cubicBezTo>
                    <a:pt x="32" y="0"/>
                    <a:pt x="0" y="31"/>
                    <a:pt x="0" y="80"/>
                  </a:cubicBezTo>
                  <a:cubicBezTo>
                    <a:pt x="0" y="131"/>
                    <a:pt x="36" y="155"/>
                    <a:pt x="76" y="155"/>
                  </a:cubicBezTo>
                  <a:cubicBezTo>
                    <a:pt x="105" y="155"/>
                    <a:pt x="139" y="138"/>
                    <a:pt x="147" y="103"/>
                  </a:cubicBezTo>
                  <a:cubicBezTo>
                    <a:pt x="88" y="103"/>
                    <a:pt x="88" y="103"/>
                    <a:pt x="88" y="103"/>
                  </a:cubicBezTo>
                  <a:cubicBezTo>
                    <a:pt x="86" y="110"/>
                    <a:pt x="82" y="115"/>
                    <a:pt x="75" y="115"/>
                  </a:cubicBezTo>
                  <a:cubicBezTo>
                    <a:pt x="62" y="115"/>
                    <a:pt x="61" y="102"/>
                    <a:pt x="61" y="90"/>
                  </a:cubicBezTo>
                  <a:lnTo>
                    <a:pt x="150" y="90"/>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9" name="Freeform 14"/>
            <p:cNvSpPr/>
            <p:nvPr/>
          </p:nvSpPr>
          <p:spPr>
            <a:xfrm>
              <a:off x="2327275" y="3132138"/>
              <a:ext cx="436563" cy="585788"/>
            </a:xfrm>
            <a:custGeom>
              <a:avLst/>
              <a:gdLst>
                <a:gd name="T0" fmla="*/ 116 w 116"/>
                <a:gd name="T1" fmla="*/ 63 h 155"/>
                <a:gd name="T2" fmla="*/ 84 w 116"/>
                <a:gd name="T3" fmla="*/ 48 h 155"/>
                <a:gd name="T4" fmla="*/ 55 w 116"/>
                <a:gd name="T5" fmla="*/ 78 h 155"/>
                <a:gd name="T6" fmla="*/ 85 w 116"/>
                <a:gd name="T7" fmla="*/ 107 h 155"/>
                <a:gd name="T8" fmla="*/ 116 w 116"/>
                <a:gd name="T9" fmla="*/ 93 h 155"/>
                <a:gd name="T10" fmla="*/ 115 w 116"/>
                <a:gd name="T11" fmla="*/ 149 h 155"/>
                <a:gd name="T12" fmla="*/ 76 w 116"/>
                <a:gd name="T13" fmla="*/ 155 h 155"/>
                <a:gd name="T14" fmla="*/ 0 w 116"/>
                <a:gd name="T15" fmla="*/ 79 h 155"/>
                <a:gd name="T16" fmla="*/ 78 w 116"/>
                <a:gd name="T17" fmla="*/ 0 h 155"/>
                <a:gd name="T18" fmla="*/ 115 w 116"/>
                <a:gd name="T19" fmla="*/ 6 h 155"/>
                <a:gd name="T20" fmla="*/ 116 w 116"/>
                <a:gd name="T21" fmla="*/ 6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5">
                  <a:moveTo>
                    <a:pt x="116" y="63"/>
                  </a:moveTo>
                  <a:cubicBezTo>
                    <a:pt x="108" y="55"/>
                    <a:pt x="97" y="48"/>
                    <a:pt x="84" y="48"/>
                  </a:cubicBezTo>
                  <a:cubicBezTo>
                    <a:pt x="68" y="48"/>
                    <a:pt x="55" y="61"/>
                    <a:pt x="55" y="78"/>
                  </a:cubicBezTo>
                  <a:cubicBezTo>
                    <a:pt x="55" y="94"/>
                    <a:pt x="69" y="107"/>
                    <a:pt x="85" y="107"/>
                  </a:cubicBezTo>
                  <a:cubicBezTo>
                    <a:pt x="98" y="107"/>
                    <a:pt x="108" y="101"/>
                    <a:pt x="116" y="93"/>
                  </a:cubicBezTo>
                  <a:cubicBezTo>
                    <a:pt x="115" y="149"/>
                    <a:pt x="115" y="149"/>
                    <a:pt x="115" y="149"/>
                  </a:cubicBezTo>
                  <a:cubicBezTo>
                    <a:pt x="106" y="153"/>
                    <a:pt x="86" y="155"/>
                    <a:pt x="76" y="155"/>
                  </a:cubicBezTo>
                  <a:cubicBezTo>
                    <a:pt x="33" y="155"/>
                    <a:pt x="0" y="122"/>
                    <a:pt x="0" y="79"/>
                  </a:cubicBezTo>
                  <a:cubicBezTo>
                    <a:pt x="0" y="35"/>
                    <a:pt x="34" y="0"/>
                    <a:pt x="78" y="0"/>
                  </a:cubicBezTo>
                  <a:cubicBezTo>
                    <a:pt x="91" y="0"/>
                    <a:pt x="103" y="2"/>
                    <a:pt x="115" y="6"/>
                  </a:cubicBezTo>
                  <a:lnTo>
                    <a:pt x="116" y="63"/>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0" name="Freeform 15"/>
            <p:cNvSpPr>
              <a:spLocks noEditPoints="1"/>
            </p:cNvSpPr>
            <p:nvPr/>
          </p:nvSpPr>
          <p:spPr>
            <a:xfrm>
              <a:off x="3117850" y="3143251"/>
              <a:ext cx="625475" cy="568325"/>
            </a:xfrm>
            <a:custGeom>
              <a:avLst/>
              <a:gdLst>
                <a:gd name="T0" fmla="*/ 72 w 166"/>
                <a:gd name="T1" fmla="*/ 95 h 150"/>
                <a:gd name="T2" fmla="*/ 82 w 166"/>
                <a:gd name="T3" fmla="*/ 50 h 150"/>
                <a:gd name="T4" fmla="*/ 84 w 166"/>
                <a:gd name="T5" fmla="*/ 50 h 150"/>
                <a:gd name="T6" fmla="*/ 87 w 166"/>
                <a:gd name="T7" fmla="*/ 69 h 150"/>
                <a:gd name="T8" fmla="*/ 94 w 166"/>
                <a:gd name="T9" fmla="*/ 95 h 150"/>
                <a:gd name="T10" fmla="*/ 72 w 166"/>
                <a:gd name="T11" fmla="*/ 95 h 150"/>
                <a:gd name="T12" fmla="*/ 62 w 166"/>
                <a:gd name="T13" fmla="*/ 131 h 150"/>
                <a:gd name="T14" fmla="*/ 103 w 166"/>
                <a:gd name="T15" fmla="*/ 131 h 150"/>
                <a:gd name="T16" fmla="*/ 108 w 166"/>
                <a:gd name="T17" fmla="*/ 150 h 150"/>
                <a:gd name="T18" fmla="*/ 166 w 166"/>
                <a:gd name="T19" fmla="*/ 150 h 150"/>
                <a:gd name="T20" fmla="*/ 112 w 166"/>
                <a:gd name="T21" fmla="*/ 0 h 150"/>
                <a:gd name="T22" fmla="*/ 52 w 166"/>
                <a:gd name="T23" fmla="*/ 0 h 150"/>
                <a:gd name="T24" fmla="*/ 0 w 166"/>
                <a:gd name="T25" fmla="*/ 150 h 150"/>
                <a:gd name="T26" fmla="*/ 58 w 166"/>
                <a:gd name="T27" fmla="*/ 150 h 150"/>
                <a:gd name="T28" fmla="*/ 62 w 166"/>
                <a:gd name="T29" fmla="*/ 1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50">
                  <a:moveTo>
                    <a:pt x="72" y="95"/>
                  </a:moveTo>
                  <a:cubicBezTo>
                    <a:pt x="82" y="50"/>
                    <a:pt x="82" y="50"/>
                    <a:pt x="82" y="50"/>
                  </a:cubicBezTo>
                  <a:cubicBezTo>
                    <a:pt x="84" y="50"/>
                    <a:pt x="84" y="50"/>
                    <a:pt x="84" y="50"/>
                  </a:cubicBezTo>
                  <a:cubicBezTo>
                    <a:pt x="85" y="56"/>
                    <a:pt x="86" y="62"/>
                    <a:pt x="87" y="69"/>
                  </a:cubicBezTo>
                  <a:cubicBezTo>
                    <a:pt x="94" y="95"/>
                    <a:pt x="94" y="95"/>
                    <a:pt x="94" y="95"/>
                  </a:cubicBezTo>
                  <a:lnTo>
                    <a:pt x="72" y="95"/>
                  </a:lnTo>
                  <a:close/>
                  <a:moveTo>
                    <a:pt x="62" y="131"/>
                  </a:moveTo>
                  <a:cubicBezTo>
                    <a:pt x="103" y="131"/>
                    <a:pt x="103" y="131"/>
                    <a:pt x="103" y="131"/>
                  </a:cubicBezTo>
                  <a:cubicBezTo>
                    <a:pt x="108" y="150"/>
                    <a:pt x="108" y="150"/>
                    <a:pt x="108" y="150"/>
                  </a:cubicBezTo>
                  <a:cubicBezTo>
                    <a:pt x="166" y="150"/>
                    <a:pt x="166" y="150"/>
                    <a:pt x="166" y="150"/>
                  </a:cubicBezTo>
                  <a:cubicBezTo>
                    <a:pt x="112" y="0"/>
                    <a:pt x="112" y="0"/>
                    <a:pt x="112" y="0"/>
                  </a:cubicBezTo>
                  <a:cubicBezTo>
                    <a:pt x="52" y="0"/>
                    <a:pt x="52" y="0"/>
                    <a:pt x="52" y="0"/>
                  </a:cubicBezTo>
                  <a:cubicBezTo>
                    <a:pt x="0" y="150"/>
                    <a:pt x="0" y="150"/>
                    <a:pt x="0" y="150"/>
                  </a:cubicBezTo>
                  <a:cubicBezTo>
                    <a:pt x="58" y="150"/>
                    <a:pt x="58" y="150"/>
                    <a:pt x="58" y="150"/>
                  </a:cubicBezTo>
                  <a:lnTo>
                    <a:pt x="62" y="131"/>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1" name="Freeform 16"/>
            <p:cNvSpPr>
              <a:spLocks noEditPoints="1"/>
            </p:cNvSpPr>
            <p:nvPr/>
          </p:nvSpPr>
          <p:spPr>
            <a:xfrm>
              <a:off x="4105275" y="3143251"/>
              <a:ext cx="487363" cy="568325"/>
            </a:xfrm>
            <a:custGeom>
              <a:avLst/>
              <a:gdLst>
                <a:gd name="T0" fmla="*/ 51 w 129"/>
                <a:gd name="T1" fmla="*/ 57 h 150"/>
                <a:gd name="T2" fmla="*/ 51 w 129"/>
                <a:gd name="T3" fmla="*/ 36 h 150"/>
                <a:gd name="T4" fmla="*/ 54 w 129"/>
                <a:gd name="T5" fmla="*/ 36 h 150"/>
                <a:gd name="T6" fmla="*/ 72 w 129"/>
                <a:gd name="T7" fmla="*/ 46 h 150"/>
                <a:gd name="T8" fmla="*/ 55 w 129"/>
                <a:gd name="T9" fmla="*/ 57 h 150"/>
                <a:gd name="T10" fmla="*/ 51 w 129"/>
                <a:gd name="T11" fmla="*/ 57 h 150"/>
                <a:gd name="T12" fmla="*/ 0 w 129"/>
                <a:gd name="T13" fmla="*/ 150 h 150"/>
                <a:gd name="T14" fmla="*/ 74 w 129"/>
                <a:gd name="T15" fmla="*/ 150 h 150"/>
                <a:gd name="T16" fmla="*/ 129 w 129"/>
                <a:gd name="T17" fmla="*/ 108 h 150"/>
                <a:gd name="T18" fmla="*/ 102 w 129"/>
                <a:gd name="T19" fmla="*/ 73 h 150"/>
                <a:gd name="T20" fmla="*/ 102 w 129"/>
                <a:gd name="T21" fmla="*/ 71 h 150"/>
                <a:gd name="T22" fmla="*/ 122 w 129"/>
                <a:gd name="T23" fmla="*/ 41 h 150"/>
                <a:gd name="T24" fmla="*/ 63 w 129"/>
                <a:gd name="T25" fmla="*/ 0 h 150"/>
                <a:gd name="T26" fmla="*/ 0 w 129"/>
                <a:gd name="T27" fmla="*/ 0 h 150"/>
                <a:gd name="T28" fmla="*/ 0 w 129"/>
                <a:gd name="T29" fmla="*/ 150 h 150"/>
                <a:gd name="T30" fmla="*/ 51 w 129"/>
                <a:gd name="T31" fmla="*/ 89 h 150"/>
                <a:gd name="T32" fmla="*/ 56 w 129"/>
                <a:gd name="T33" fmla="*/ 89 h 150"/>
                <a:gd name="T34" fmla="*/ 79 w 129"/>
                <a:gd name="T35" fmla="*/ 101 h 150"/>
                <a:gd name="T36" fmla="*/ 57 w 129"/>
                <a:gd name="T37" fmla="*/ 114 h 150"/>
                <a:gd name="T38" fmla="*/ 51 w 129"/>
                <a:gd name="T39" fmla="*/ 114 h 150"/>
                <a:gd name="T40" fmla="*/ 51 w 129"/>
                <a:gd name="T41" fmla="*/ 8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150">
                  <a:moveTo>
                    <a:pt x="51" y="57"/>
                  </a:moveTo>
                  <a:cubicBezTo>
                    <a:pt x="51" y="36"/>
                    <a:pt x="51" y="36"/>
                    <a:pt x="51" y="36"/>
                  </a:cubicBezTo>
                  <a:cubicBezTo>
                    <a:pt x="54" y="36"/>
                    <a:pt x="54" y="36"/>
                    <a:pt x="54" y="36"/>
                  </a:cubicBezTo>
                  <a:cubicBezTo>
                    <a:pt x="62" y="36"/>
                    <a:pt x="72" y="35"/>
                    <a:pt x="72" y="46"/>
                  </a:cubicBezTo>
                  <a:cubicBezTo>
                    <a:pt x="72" y="57"/>
                    <a:pt x="63" y="57"/>
                    <a:pt x="55" y="57"/>
                  </a:cubicBezTo>
                  <a:lnTo>
                    <a:pt x="51" y="57"/>
                  </a:lnTo>
                  <a:close/>
                  <a:moveTo>
                    <a:pt x="0" y="150"/>
                  </a:moveTo>
                  <a:cubicBezTo>
                    <a:pt x="74" y="150"/>
                    <a:pt x="74" y="150"/>
                    <a:pt x="74" y="150"/>
                  </a:cubicBezTo>
                  <a:cubicBezTo>
                    <a:pt x="100" y="150"/>
                    <a:pt x="129" y="139"/>
                    <a:pt x="129" y="108"/>
                  </a:cubicBezTo>
                  <a:cubicBezTo>
                    <a:pt x="129" y="90"/>
                    <a:pt x="119" y="78"/>
                    <a:pt x="102" y="73"/>
                  </a:cubicBezTo>
                  <a:cubicBezTo>
                    <a:pt x="102" y="71"/>
                    <a:pt x="102" y="71"/>
                    <a:pt x="102" y="71"/>
                  </a:cubicBezTo>
                  <a:cubicBezTo>
                    <a:pt x="116" y="67"/>
                    <a:pt x="122" y="54"/>
                    <a:pt x="122" y="41"/>
                  </a:cubicBezTo>
                  <a:cubicBezTo>
                    <a:pt x="122" y="7"/>
                    <a:pt x="92" y="0"/>
                    <a:pt x="63" y="0"/>
                  </a:cubicBezTo>
                  <a:cubicBezTo>
                    <a:pt x="0" y="0"/>
                    <a:pt x="0" y="0"/>
                    <a:pt x="0" y="0"/>
                  </a:cubicBezTo>
                  <a:lnTo>
                    <a:pt x="0" y="150"/>
                  </a:lnTo>
                  <a:close/>
                  <a:moveTo>
                    <a:pt x="51" y="89"/>
                  </a:moveTo>
                  <a:cubicBezTo>
                    <a:pt x="56" y="89"/>
                    <a:pt x="56" y="89"/>
                    <a:pt x="56" y="89"/>
                  </a:cubicBezTo>
                  <a:cubicBezTo>
                    <a:pt x="65" y="89"/>
                    <a:pt x="79" y="89"/>
                    <a:pt x="79" y="101"/>
                  </a:cubicBezTo>
                  <a:cubicBezTo>
                    <a:pt x="79" y="114"/>
                    <a:pt x="66" y="114"/>
                    <a:pt x="57" y="114"/>
                  </a:cubicBezTo>
                  <a:cubicBezTo>
                    <a:pt x="51" y="114"/>
                    <a:pt x="51" y="114"/>
                    <a:pt x="51" y="114"/>
                  </a:cubicBezTo>
                  <a:lnTo>
                    <a:pt x="51" y="89"/>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2" name="Freeform 17"/>
            <p:cNvSpPr/>
            <p:nvPr/>
          </p:nvSpPr>
          <p:spPr>
            <a:xfrm>
              <a:off x="4991100" y="3143251"/>
              <a:ext cx="381000" cy="568325"/>
            </a:xfrm>
            <a:custGeom>
              <a:avLst/>
              <a:gdLst>
                <a:gd name="T0" fmla="*/ 0 w 240"/>
                <a:gd name="T1" fmla="*/ 0 h 358"/>
                <a:gd name="T2" fmla="*/ 131 w 240"/>
                <a:gd name="T3" fmla="*/ 0 h 358"/>
                <a:gd name="T4" fmla="*/ 131 w 240"/>
                <a:gd name="T5" fmla="*/ 241 h 358"/>
                <a:gd name="T6" fmla="*/ 240 w 240"/>
                <a:gd name="T7" fmla="*/ 241 h 358"/>
                <a:gd name="T8" fmla="*/ 240 w 240"/>
                <a:gd name="T9" fmla="*/ 358 h 358"/>
                <a:gd name="T10" fmla="*/ 0 w 240"/>
                <a:gd name="T11" fmla="*/ 358 h 358"/>
                <a:gd name="T12" fmla="*/ 0 w 240"/>
                <a:gd name="T13" fmla="*/ 0 h 358"/>
              </a:gdLst>
              <a:ahLst/>
              <a:cxnLst>
                <a:cxn ang="0">
                  <a:pos x="T0" y="T1"/>
                </a:cxn>
                <a:cxn ang="0">
                  <a:pos x="T2" y="T3"/>
                </a:cxn>
                <a:cxn ang="0">
                  <a:pos x="T4" y="T5"/>
                </a:cxn>
                <a:cxn ang="0">
                  <a:pos x="T6" y="T7"/>
                </a:cxn>
                <a:cxn ang="0">
                  <a:pos x="T8" y="T9"/>
                </a:cxn>
                <a:cxn ang="0">
                  <a:pos x="T10" y="T11"/>
                </a:cxn>
                <a:cxn ang="0">
                  <a:pos x="T12" y="T13"/>
                </a:cxn>
              </a:cxnLst>
              <a:rect l="0" t="0" r="r" b="b"/>
              <a:pathLst>
                <a:path w="240" h="358">
                  <a:moveTo>
                    <a:pt x="0" y="0"/>
                  </a:moveTo>
                  <a:lnTo>
                    <a:pt x="131" y="0"/>
                  </a:lnTo>
                  <a:lnTo>
                    <a:pt x="131" y="241"/>
                  </a:lnTo>
                  <a:lnTo>
                    <a:pt x="240" y="241"/>
                  </a:lnTo>
                  <a:lnTo>
                    <a:pt x="240" y="358"/>
                  </a:lnTo>
                  <a:lnTo>
                    <a:pt x="0" y="358"/>
                  </a:lnTo>
                  <a:lnTo>
                    <a:pt x="0" y="0"/>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3" name="Freeform 18"/>
            <p:cNvSpPr/>
            <p:nvPr/>
          </p:nvSpPr>
          <p:spPr>
            <a:xfrm>
              <a:off x="6823075" y="3132138"/>
              <a:ext cx="438150" cy="585788"/>
            </a:xfrm>
            <a:custGeom>
              <a:avLst/>
              <a:gdLst>
                <a:gd name="T0" fmla="*/ 116 w 116"/>
                <a:gd name="T1" fmla="*/ 63 h 155"/>
                <a:gd name="T2" fmla="*/ 84 w 116"/>
                <a:gd name="T3" fmla="*/ 48 h 155"/>
                <a:gd name="T4" fmla="*/ 54 w 116"/>
                <a:gd name="T5" fmla="*/ 78 h 155"/>
                <a:gd name="T6" fmla="*/ 85 w 116"/>
                <a:gd name="T7" fmla="*/ 107 h 155"/>
                <a:gd name="T8" fmla="*/ 116 w 116"/>
                <a:gd name="T9" fmla="*/ 93 h 155"/>
                <a:gd name="T10" fmla="*/ 115 w 116"/>
                <a:gd name="T11" fmla="*/ 149 h 155"/>
                <a:gd name="T12" fmla="*/ 76 w 116"/>
                <a:gd name="T13" fmla="*/ 155 h 155"/>
                <a:gd name="T14" fmla="*/ 0 w 116"/>
                <a:gd name="T15" fmla="*/ 79 h 155"/>
                <a:gd name="T16" fmla="*/ 78 w 116"/>
                <a:gd name="T17" fmla="*/ 0 h 155"/>
                <a:gd name="T18" fmla="*/ 115 w 116"/>
                <a:gd name="T19" fmla="*/ 6 h 155"/>
                <a:gd name="T20" fmla="*/ 116 w 116"/>
                <a:gd name="T21" fmla="*/ 6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5">
                  <a:moveTo>
                    <a:pt x="116" y="63"/>
                  </a:moveTo>
                  <a:cubicBezTo>
                    <a:pt x="107" y="55"/>
                    <a:pt x="96" y="48"/>
                    <a:pt x="84" y="48"/>
                  </a:cubicBezTo>
                  <a:cubicBezTo>
                    <a:pt x="68" y="48"/>
                    <a:pt x="54" y="61"/>
                    <a:pt x="54" y="78"/>
                  </a:cubicBezTo>
                  <a:cubicBezTo>
                    <a:pt x="54" y="94"/>
                    <a:pt x="69" y="107"/>
                    <a:pt x="85" y="107"/>
                  </a:cubicBezTo>
                  <a:cubicBezTo>
                    <a:pt x="97" y="107"/>
                    <a:pt x="107" y="101"/>
                    <a:pt x="116" y="93"/>
                  </a:cubicBezTo>
                  <a:cubicBezTo>
                    <a:pt x="115" y="149"/>
                    <a:pt x="115" y="149"/>
                    <a:pt x="115" y="149"/>
                  </a:cubicBezTo>
                  <a:cubicBezTo>
                    <a:pt x="106" y="153"/>
                    <a:pt x="85" y="155"/>
                    <a:pt x="76" y="155"/>
                  </a:cubicBezTo>
                  <a:cubicBezTo>
                    <a:pt x="33" y="155"/>
                    <a:pt x="0" y="122"/>
                    <a:pt x="0" y="79"/>
                  </a:cubicBezTo>
                  <a:cubicBezTo>
                    <a:pt x="0" y="35"/>
                    <a:pt x="34" y="0"/>
                    <a:pt x="78" y="0"/>
                  </a:cubicBezTo>
                  <a:cubicBezTo>
                    <a:pt x="90" y="0"/>
                    <a:pt x="103" y="2"/>
                    <a:pt x="115" y="6"/>
                  </a:cubicBezTo>
                  <a:lnTo>
                    <a:pt x="116" y="63"/>
                  </a:lnTo>
                  <a:close/>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4" name="Freeform 19"/>
            <p:cNvSpPr>
              <a:spLocks noEditPoints="1"/>
            </p:cNvSpPr>
            <p:nvPr/>
          </p:nvSpPr>
          <p:spPr>
            <a:xfrm>
              <a:off x="7566025" y="3143251"/>
              <a:ext cx="625475" cy="568325"/>
            </a:xfrm>
            <a:custGeom>
              <a:avLst/>
              <a:gdLst>
                <a:gd name="T0" fmla="*/ 72 w 166"/>
                <a:gd name="T1" fmla="*/ 95 h 150"/>
                <a:gd name="T2" fmla="*/ 82 w 166"/>
                <a:gd name="T3" fmla="*/ 50 h 150"/>
                <a:gd name="T4" fmla="*/ 84 w 166"/>
                <a:gd name="T5" fmla="*/ 50 h 150"/>
                <a:gd name="T6" fmla="*/ 88 w 166"/>
                <a:gd name="T7" fmla="*/ 69 h 150"/>
                <a:gd name="T8" fmla="*/ 94 w 166"/>
                <a:gd name="T9" fmla="*/ 95 h 150"/>
                <a:gd name="T10" fmla="*/ 72 w 166"/>
                <a:gd name="T11" fmla="*/ 95 h 150"/>
                <a:gd name="T12" fmla="*/ 62 w 166"/>
                <a:gd name="T13" fmla="*/ 131 h 150"/>
                <a:gd name="T14" fmla="*/ 103 w 166"/>
                <a:gd name="T15" fmla="*/ 131 h 150"/>
                <a:gd name="T16" fmla="*/ 108 w 166"/>
                <a:gd name="T17" fmla="*/ 150 h 150"/>
                <a:gd name="T18" fmla="*/ 166 w 166"/>
                <a:gd name="T19" fmla="*/ 150 h 150"/>
                <a:gd name="T20" fmla="*/ 113 w 166"/>
                <a:gd name="T21" fmla="*/ 0 h 150"/>
                <a:gd name="T22" fmla="*/ 52 w 166"/>
                <a:gd name="T23" fmla="*/ 0 h 150"/>
                <a:gd name="T24" fmla="*/ 0 w 166"/>
                <a:gd name="T25" fmla="*/ 150 h 150"/>
                <a:gd name="T26" fmla="*/ 58 w 166"/>
                <a:gd name="T27" fmla="*/ 150 h 150"/>
                <a:gd name="T28" fmla="*/ 62 w 166"/>
                <a:gd name="T29" fmla="*/ 1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50">
                  <a:moveTo>
                    <a:pt x="72" y="95"/>
                  </a:moveTo>
                  <a:cubicBezTo>
                    <a:pt x="82" y="50"/>
                    <a:pt x="82" y="50"/>
                    <a:pt x="82" y="50"/>
                  </a:cubicBezTo>
                  <a:cubicBezTo>
                    <a:pt x="84" y="50"/>
                    <a:pt x="84" y="50"/>
                    <a:pt x="84" y="50"/>
                  </a:cubicBezTo>
                  <a:cubicBezTo>
                    <a:pt x="85" y="56"/>
                    <a:pt x="86" y="62"/>
                    <a:pt x="88" y="69"/>
                  </a:cubicBezTo>
                  <a:cubicBezTo>
                    <a:pt x="94" y="95"/>
                    <a:pt x="94" y="95"/>
                    <a:pt x="94" y="95"/>
                  </a:cubicBezTo>
                  <a:lnTo>
                    <a:pt x="72" y="95"/>
                  </a:lnTo>
                  <a:close/>
                  <a:moveTo>
                    <a:pt x="62" y="131"/>
                  </a:moveTo>
                  <a:cubicBezTo>
                    <a:pt x="103" y="131"/>
                    <a:pt x="103" y="131"/>
                    <a:pt x="103" y="131"/>
                  </a:cubicBezTo>
                  <a:cubicBezTo>
                    <a:pt x="108" y="150"/>
                    <a:pt x="108" y="150"/>
                    <a:pt x="108" y="150"/>
                  </a:cubicBezTo>
                  <a:cubicBezTo>
                    <a:pt x="166" y="150"/>
                    <a:pt x="166" y="150"/>
                    <a:pt x="166" y="150"/>
                  </a:cubicBezTo>
                  <a:cubicBezTo>
                    <a:pt x="113" y="0"/>
                    <a:pt x="113" y="0"/>
                    <a:pt x="113" y="0"/>
                  </a:cubicBezTo>
                  <a:cubicBezTo>
                    <a:pt x="52" y="0"/>
                    <a:pt x="52" y="0"/>
                    <a:pt x="52" y="0"/>
                  </a:cubicBezTo>
                  <a:cubicBezTo>
                    <a:pt x="0" y="150"/>
                    <a:pt x="0" y="150"/>
                    <a:pt x="0" y="150"/>
                  </a:cubicBezTo>
                  <a:cubicBezTo>
                    <a:pt x="58" y="150"/>
                    <a:pt x="58" y="150"/>
                    <a:pt x="58" y="150"/>
                  </a:cubicBezTo>
                  <a:lnTo>
                    <a:pt x="62" y="131"/>
                  </a:lnTo>
                  <a:close/>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5" name="Freeform 20"/>
            <p:cNvSpPr/>
            <p:nvPr/>
          </p:nvSpPr>
          <p:spPr>
            <a:xfrm>
              <a:off x="8545513" y="3132138"/>
              <a:ext cx="463550" cy="585788"/>
            </a:xfrm>
            <a:custGeom>
              <a:avLst/>
              <a:gdLst>
                <a:gd name="T0" fmla="*/ 17 w 123"/>
                <a:gd name="T1" fmla="*/ 99 h 155"/>
                <a:gd name="T2" fmla="*/ 20 w 123"/>
                <a:gd name="T3" fmla="*/ 101 h 155"/>
                <a:gd name="T4" fmla="*/ 54 w 123"/>
                <a:gd name="T5" fmla="*/ 115 h 155"/>
                <a:gd name="T6" fmla="*/ 68 w 123"/>
                <a:gd name="T7" fmla="*/ 106 h 155"/>
                <a:gd name="T8" fmla="*/ 56 w 123"/>
                <a:gd name="T9" fmla="*/ 97 h 155"/>
                <a:gd name="T10" fmla="*/ 45 w 123"/>
                <a:gd name="T11" fmla="*/ 95 h 155"/>
                <a:gd name="T12" fmla="*/ 6 w 123"/>
                <a:gd name="T13" fmla="*/ 56 h 155"/>
                <a:gd name="T14" fmla="*/ 71 w 123"/>
                <a:gd name="T15" fmla="*/ 0 h 155"/>
                <a:gd name="T16" fmla="*/ 118 w 123"/>
                <a:gd name="T17" fmla="*/ 13 h 155"/>
                <a:gd name="T18" fmla="*/ 103 w 123"/>
                <a:gd name="T19" fmla="*/ 52 h 155"/>
                <a:gd name="T20" fmla="*/ 72 w 123"/>
                <a:gd name="T21" fmla="*/ 40 h 155"/>
                <a:gd name="T22" fmla="*/ 60 w 123"/>
                <a:gd name="T23" fmla="*/ 48 h 155"/>
                <a:gd name="T24" fmla="*/ 71 w 123"/>
                <a:gd name="T25" fmla="*/ 56 h 155"/>
                <a:gd name="T26" fmla="*/ 83 w 123"/>
                <a:gd name="T27" fmla="*/ 59 h 155"/>
                <a:gd name="T28" fmla="*/ 123 w 123"/>
                <a:gd name="T29" fmla="*/ 101 h 155"/>
                <a:gd name="T30" fmla="*/ 58 w 123"/>
                <a:gd name="T31" fmla="*/ 155 h 155"/>
                <a:gd name="T32" fmla="*/ 0 w 123"/>
                <a:gd name="T33" fmla="*/ 141 h 155"/>
                <a:gd name="T34" fmla="*/ 17 w 123"/>
                <a:gd name="T35" fmla="*/ 9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 h="155">
                  <a:moveTo>
                    <a:pt x="17" y="99"/>
                  </a:moveTo>
                  <a:cubicBezTo>
                    <a:pt x="20" y="101"/>
                    <a:pt x="20" y="101"/>
                    <a:pt x="20" y="101"/>
                  </a:cubicBezTo>
                  <a:cubicBezTo>
                    <a:pt x="30" y="109"/>
                    <a:pt x="41" y="115"/>
                    <a:pt x="54" y="115"/>
                  </a:cubicBezTo>
                  <a:cubicBezTo>
                    <a:pt x="59" y="115"/>
                    <a:pt x="68" y="113"/>
                    <a:pt x="68" y="106"/>
                  </a:cubicBezTo>
                  <a:cubicBezTo>
                    <a:pt x="68" y="99"/>
                    <a:pt x="61" y="98"/>
                    <a:pt x="56" y="97"/>
                  </a:cubicBezTo>
                  <a:cubicBezTo>
                    <a:pt x="45" y="95"/>
                    <a:pt x="45" y="95"/>
                    <a:pt x="45" y="95"/>
                  </a:cubicBezTo>
                  <a:cubicBezTo>
                    <a:pt x="24" y="92"/>
                    <a:pt x="6" y="79"/>
                    <a:pt x="6" y="56"/>
                  </a:cubicBezTo>
                  <a:cubicBezTo>
                    <a:pt x="6" y="20"/>
                    <a:pt x="38" y="0"/>
                    <a:pt x="71" y="0"/>
                  </a:cubicBezTo>
                  <a:cubicBezTo>
                    <a:pt x="88" y="0"/>
                    <a:pt x="103" y="4"/>
                    <a:pt x="118" y="13"/>
                  </a:cubicBezTo>
                  <a:cubicBezTo>
                    <a:pt x="103" y="52"/>
                    <a:pt x="103" y="52"/>
                    <a:pt x="103" y="52"/>
                  </a:cubicBezTo>
                  <a:cubicBezTo>
                    <a:pt x="94" y="45"/>
                    <a:pt x="84" y="40"/>
                    <a:pt x="72" y="40"/>
                  </a:cubicBezTo>
                  <a:cubicBezTo>
                    <a:pt x="67" y="40"/>
                    <a:pt x="60" y="42"/>
                    <a:pt x="60" y="48"/>
                  </a:cubicBezTo>
                  <a:cubicBezTo>
                    <a:pt x="60" y="54"/>
                    <a:pt x="67" y="55"/>
                    <a:pt x="71" y="56"/>
                  </a:cubicBezTo>
                  <a:cubicBezTo>
                    <a:pt x="83" y="59"/>
                    <a:pt x="83" y="59"/>
                    <a:pt x="83" y="59"/>
                  </a:cubicBezTo>
                  <a:cubicBezTo>
                    <a:pt x="106" y="64"/>
                    <a:pt x="123" y="76"/>
                    <a:pt x="123" y="101"/>
                  </a:cubicBezTo>
                  <a:cubicBezTo>
                    <a:pt x="123" y="137"/>
                    <a:pt x="90" y="155"/>
                    <a:pt x="58" y="155"/>
                  </a:cubicBezTo>
                  <a:cubicBezTo>
                    <a:pt x="39" y="155"/>
                    <a:pt x="17" y="150"/>
                    <a:pt x="0" y="141"/>
                  </a:cubicBezTo>
                  <a:lnTo>
                    <a:pt x="17" y="99"/>
                  </a:lnTo>
                  <a:close/>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6" name="Freeform 21"/>
            <p:cNvSpPr/>
            <p:nvPr/>
          </p:nvSpPr>
          <p:spPr>
            <a:xfrm>
              <a:off x="9436100" y="3143251"/>
              <a:ext cx="428625" cy="568325"/>
            </a:xfrm>
            <a:custGeom>
              <a:avLst/>
              <a:gdLst>
                <a:gd name="T0" fmla="*/ 0 w 270"/>
                <a:gd name="T1" fmla="*/ 0 h 358"/>
                <a:gd name="T2" fmla="*/ 270 w 270"/>
                <a:gd name="T3" fmla="*/ 0 h 358"/>
                <a:gd name="T4" fmla="*/ 270 w 270"/>
                <a:gd name="T5" fmla="*/ 114 h 358"/>
                <a:gd name="T6" fmla="*/ 199 w 270"/>
                <a:gd name="T7" fmla="*/ 112 h 358"/>
                <a:gd name="T8" fmla="*/ 199 w 270"/>
                <a:gd name="T9" fmla="*/ 358 h 358"/>
                <a:gd name="T10" fmla="*/ 71 w 270"/>
                <a:gd name="T11" fmla="*/ 358 h 358"/>
                <a:gd name="T12" fmla="*/ 71 w 270"/>
                <a:gd name="T13" fmla="*/ 112 h 358"/>
                <a:gd name="T14" fmla="*/ 0 w 270"/>
                <a:gd name="T15" fmla="*/ 114 h 358"/>
                <a:gd name="T16" fmla="*/ 0 w 270"/>
                <a:gd name="T17"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358">
                  <a:moveTo>
                    <a:pt x="0" y="0"/>
                  </a:moveTo>
                  <a:lnTo>
                    <a:pt x="270" y="0"/>
                  </a:lnTo>
                  <a:lnTo>
                    <a:pt x="270" y="114"/>
                  </a:lnTo>
                  <a:lnTo>
                    <a:pt x="199" y="112"/>
                  </a:lnTo>
                  <a:lnTo>
                    <a:pt x="199" y="358"/>
                  </a:lnTo>
                  <a:lnTo>
                    <a:pt x="71" y="358"/>
                  </a:lnTo>
                  <a:lnTo>
                    <a:pt x="71" y="112"/>
                  </a:lnTo>
                  <a:lnTo>
                    <a:pt x="0" y="114"/>
                  </a:lnTo>
                  <a:lnTo>
                    <a:pt x="0" y="0"/>
                  </a:lnTo>
                  <a:close/>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127" name="テキスト ボックス 31"/>
          <p:cNvSpPr txBox="1"/>
          <p:nvPr userDrawn="1"/>
        </p:nvSpPr>
        <p:spPr>
          <a:xfrm>
            <a:off x="133147" y="6575931"/>
            <a:ext cx="2545890" cy="246221"/>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50000"/>
                    <a:lumOff val="50000"/>
                  </a:prstClr>
                </a:solidFill>
                <a:effectLst/>
                <a:uLnTx/>
                <a:uFillTx/>
                <a:latin typeface="Segoe UI"/>
                <a:ea typeface="游ゴシック"/>
                <a:cs typeface="+mn-cs"/>
              </a:rPr>
              <a:t>All right reserved. © Japan </a:t>
            </a:r>
            <a:r>
              <a:rPr kumimoji="1" lang="en-US" altLang="ja-JP" sz="1000" b="0" i="0" u="none" strike="noStrike" kern="1200" cap="none" spc="0" normalizeH="0" baseline="0" noProof="0" dirty="0" err="1">
                <a:ln>
                  <a:noFill/>
                </a:ln>
                <a:solidFill>
                  <a:prstClr val="black">
                    <a:lumMod val="50000"/>
                    <a:lumOff val="50000"/>
                  </a:prstClr>
                </a:solidFill>
                <a:effectLst/>
                <a:uLnTx/>
                <a:uFillTx/>
                <a:latin typeface="Segoe UI"/>
                <a:ea typeface="游ゴシック"/>
                <a:cs typeface="+mn-cs"/>
              </a:rPr>
              <a:t>CableCast</a:t>
            </a:r>
            <a:r>
              <a:rPr kumimoji="1" lang="en-US" altLang="ja-JP" sz="1000" b="0" i="0" u="none" strike="noStrike" kern="1200" cap="none" spc="0" normalizeH="0" baseline="0" noProof="0" dirty="0">
                <a:ln>
                  <a:noFill/>
                </a:ln>
                <a:solidFill>
                  <a:prstClr val="black">
                    <a:lumMod val="50000"/>
                    <a:lumOff val="50000"/>
                  </a:prstClr>
                </a:solidFill>
                <a:effectLst/>
                <a:uLnTx/>
                <a:uFillTx/>
                <a:latin typeface="Segoe UI"/>
                <a:ea typeface="游ゴシック"/>
                <a:cs typeface="+mn-cs"/>
              </a:rPr>
              <a:t> Inc.</a:t>
            </a:r>
            <a:endParaRPr kumimoji="1" lang="ja-JP" altLang="en-US" sz="1000" b="0" i="0" u="none" strike="noStrike" kern="1200" cap="none" spc="0" normalizeH="0" baseline="0" noProof="0" dirty="0">
              <a:ln>
                <a:noFill/>
              </a:ln>
              <a:solidFill>
                <a:prstClr val="black">
                  <a:lumMod val="50000"/>
                  <a:lumOff val="50000"/>
                </a:prstClr>
              </a:solidFill>
              <a:effectLst/>
              <a:uLnTx/>
              <a:uFillTx/>
              <a:latin typeface="Segoe UI"/>
              <a:ea typeface="游ゴシック"/>
              <a:cs typeface="+mn-cs"/>
            </a:endParaRPr>
          </a:p>
        </p:txBody>
      </p:sp>
    </p:spTree>
    <p:extLst>
      <p:ext uri="{BB962C8B-B14F-4D97-AF65-F5344CB8AC3E}">
        <p14:creationId xmlns:p14="http://schemas.microsoft.com/office/powerpoint/2010/main" val="3869841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文章">
    <p:spTree>
      <p:nvGrpSpPr>
        <p:cNvPr id="0" name=""/>
        <p:cNvGrpSpPr/>
        <p:nvPr/>
      </p:nvGrpSpPr>
      <p:grpSpPr>
        <a:xfrm>
          <a:off x="0" y="0"/>
          <a:ext cx="0" cy="0"/>
          <a:chOff x="0" y="0"/>
          <a:chExt cx="0" cy="0"/>
        </a:xfrm>
      </p:grpSpPr>
      <p:sp>
        <p:nvSpPr>
          <p:cNvPr id="1129" name="タイトル 1"/>
          <p:cNvSpPr>
            <a:spLocks noGrp="1"/>
          </p:cNvSpPr>
          <p:nvPr>
            <p:ph type="title"/>
          </p:nvPr>
        </p:nvSpPr>
        <p:spPr>
          <a:xfrm>
            <a:off x="485775" y="241260"/>
            <a:ext cx="3395481" cy="369332"/>
          </a:xfrm>
        </p:spPr>
        <p:txBody>
          <a:bodyPr wrap="none">
            <a:spAutoFit/>
          </a:bodyPr>
          <a:lstStyle>
            <a:lvl1pPr>
              <a:defRPr sz="2000" b="1">
                <a:solidFill>
                  <a:srgbClr val="1A327F"/>
                </a:solidFill>
              </a:defRPr>
            </a:lvl1pPr>
          </a:lstStyle>
          <a:p>
            <a:r>
              <a:rPr kumimoji="1" lang="ja-JP" altLang="en-US"/>
              <a:t>マスター タイトルの書式設定</a:t>
            </a:r>
          </a:p>
        </p:txBody>
      </p:sp>
      <p:sp>
        <p:nvSpPr>
          <p:cNvPr id="1130" name="スライド番号プレースホルダー 4"/>
          <p:cNvSpPr>
            <a:spLocks noGrp="1"/>
          </p:cNvSpPr>
          <p:nvPr>
            <p:ph type="sldNum" sz="quarter" idx="12"/>
          </p:nvPr>
        </p:nvSpPr>
        <p:spPr>
          <a:xfrm>
            <a:off x="11772064" y="6550521"/>
            <a:ext cx="381836" cy="276999"/>
          </a:xfrm>
        </p:spPr>
        <p:txBody>
          <a:bodyPr wrap="none">
            <a:spAutoFit/>
          </a:bodyPr>
          <a:lstStyle>
            <a:lvl1pPr algn="ctr">
              <a:defRPr b="1">
                <a:solidFill>
                  <a:schemeClr val="bg1"/>
                </a:solidFill>
                <a:latin typeface="+mn-lt"/>
              </a:defRPr>
            </a:lvl1pPr>
          </a:lstStyle>
          <a:p>
            <a:fld id="{B6781840-E75B-4845-A159-D07FB78B25F2}" type="slidenum">
              <a:rPr lang="ja-JP" altLang="en-US" smtClean="0"/>
              <a:pPr/>
              <a:t>‹#›</a:t>
            </a:fld>
            <a:endParaRPr lang="ja-JP" altLang="en-US"/>
          </a:p>
        </p:txBody>
      </p:sp>
      <p:sp>
        <p:nvSpPr>
          <p:cNvPr id="1131" name="テキスト プレースホルダー 6"/>
          <p:cNvSpPr>
            <a:spLocks noGrp="1"/>
          </p:cNvSpPr>
          <p:nvPr>
            <p:ph type="body" sz="quarter" idx="13"/>
          </p:nvPr>
        </p:nvSpPr>
        <p:spPr>
          <a:xfrm>
            <a:off x="487590" y="977416"/>
            <a:ext cx="11216821" cy="890588"/>
          </a:xfrm>
        </p:spPr>
        <p:txBody>
          <a:bodyPr anchor="t">
            <a:noAutofit/>
          </a:bodyPr>
          <a:lstStyle>
            <a:lvl1pPr marL="0" indent="0">
              <a:lnSpc>
                <a:spcPct val="120000"/>
              </a:lnSpc>
              <a:spcBef>
                <a:spcPts val="0"/>
              </a:spcBef>
              <a:buNone/>
              <a:defRPr b="1">
                <a:solidFill>
                  <a:schemeClr val="accent3"/>
                </a:solidFill>
              </a:defRPr>
            </a:lvl1pPr>
          </a:lstStyle>
          <a:p>
            <a:pPr lvl="0"/>
            <a:r>
              <a:rPr kumimoji="1" lang="ja-JP" altLang="en-US" dirty="0"/>
              <a:t>マスター テキストの書式設定</a:t>
            </a:r>
            <a:endParaRPr kumimoji="1" lang="en-US" altLang="ja-JP" dirty="0"/>
          </a:p>
        </p:txBody>
      </p:sp>
      <p:sp>
        <p:nvSpPr>
          <p:cNvPr id="1132" name="テキスト ボックス 8"/>
          <p:cNvSpPr txBox="1"/>
          <p:nvPr userDrawn="1"/>
        </p:nvSpPr>
        <p:spPr>
          <a:xfrm>
            <a:off x="9794569" y="201463"/>
            <a:ext cx="1132040" cy="253916"/>
          </a:xfrm>
          <a:prstGeom prst="rect">
            <a:avLst/>
          </a:prstGeom>
          <a:noFill/>
          <a:ln>
            <a:solidFill>
              <a:schemeClr val="tx2"/>
            </a:solid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i="0" u="none" strike="noStrike" kern="1200" cap="none" spc="150" normalizeH="0" baseline="0" noProof="0" dirty="0">
                <a:ln>
                  <a:noFill/>
                </a:ln>
                <a:solidFill>
                  <a:schemeClr val="tx2"/>
                </a:solidFill>
                <a:effectLst/>
                <a:uLnTx/>
                <a:uFillTx/>
                <a:latin typeface="Segoe UI"/>
                <a:ea typeface="游ゴシック"/>
                <a:cs typeface="Times New Roman" panose="02020603050405020304" pitchFamily="18" charset="0"/>
              </a:rPr>
              <a:t>Confidential</a:t>
            </a:r>
            <a:endParaRPr kumimoji="1" lang="ja-JP" altLang="en-US" sz="1000" i="0" u="none" strike="noStrike" kern="1200" cap="none" spc="150" normalizeH="0" baseline="0" noProof="0" dirty="0">
              <a:ln>
                <a:noFill/>
              </a:ln>
              <a:solidFill>
                <a:schemeClr val="tx2"/>
              </a:solidFill>
              <a:effectLst/>
              <a:uLnTx/>
              <a:uFillTx/>
              <a:latin typeface="Segoe UI"/>
              <a:ea typeface="游ゴシック"/>
              <a:cs typeface="+mn-cs"/>
            </a:endParaRPr>
          </a:p>
        </p:txBody>
      </p:sp>
      <p:grpSp>
        <p:nvGrpSpPr>
          <p:cNvPr id="1133" name="グループ化 9"/>
          <p:cNvGrpSpPr>
            <a:grpSpLocks noChangeAspect="1"/>
          </p:cNvGrpSpPr>
          <p:nvPr userDrawn="1"/>
        </p:nvGrpSpPr>
        <p:grpSpPr>
          <a:xfrm>
            <a:off x="11127160" y="201370"/>
            <a:ext cx="883865" cy="253916"/>
            <a:chOff x="2327275" y="2344738"/>
            <a:chExt cx="7537450" cy="2165350"/>
          </a:xfrm>
        </p:grpSpPr>
        <p:sp>
          <p:nvSpPr>
            <p:cNvPr id="1134" name="Freeform 5"/>
            <p:cNvSpPr/>
            <p:nvPr/>
          </p:nvSpPr>
          <p:spPr>
            <a:xfrm>
              <a:off x="5440363" y="3017838"/>
              <a:ext cx="282575" cy="817563"/>
            </a:xfrm>
            <a:custGeom>
              <a:avLst/>
              <a:gdLst>
                <a:gd name="T0" fmla="*/ 75 w 75"/>
                <a:gd name="T1" fmla="*/ 5 h 216"/>
                <a:gd name="T2" fmla="*/ 74 w 75"/>
                <a:gd name="T3" fmla="*/ 5 h 216"/>
                <a:gd name="T4" fmla="*/ 54 w 75"/>
                <a:gd name="T5" fmla="*/ 0 h 216"/>
                <a:gd name="T6" fmla="*/ 55 w 75"/>
                <a:gd name="T7" fmla="*/ 216 h 216"/>
                <a:gd name="T8" fmla="*/ 74 w 75"/>
                <a:gd name="T9" fmla="*/ 211 h 216"/>
                <a:gd name="T10" fmla="*/ 75 w 75"/>
                <a:gd name="T11" fmla="*/ 210 h 216"/>
                <a:gd name="T12" fmla="*/ 75 w 75"/>
                <a:gd name="T13" fmla="*/ 5 h 216"/>
              </a:gdLst>
              <a:ahLst/>
              <a:cxnLst>
                <a:cxn ang="0">
                  <a:pos x="T0" y="T1"/>
                </a:cxn>
                <a:cxn ang="0">
                  <a:pos x="T2" y="T3"/>
                </a:cxn>
                <a:cxn ang="0">
                  <a:pos x="T4" y="T5"/>
                </a:cxn>
                <a:cxn ang="0">
                  <a:pos x="T6" y="T7"/>
                </a:cxn>
                <a:cxn ang="0">
                  <a:pos x="T8" y="T9"/>
                </a:cxn>
                <a:cxn ang="0">
                  <a:pos x="T10" y="T11"/>
                </a:cxn>
                <a:cxn ang="0">
                  <a:pos x="T12" y="T13"/>
                </a:cxn>
              </a:cxnLst>
              <a:rect l="0" t="0" r="r" b="b"/>
              <a:pathLst>
                <a:path w="75" h="216">
                  <a:moveTo>
                    <a:pt x="75" y="5"/>
                  </a:moveTo>
                  <a:cubicBezTo>
                    <a:pt x="74" y="5"/>
                    <a:pt x="74" y="5"/>
                    <a:pt x="74" y="5"/>
                  </a:cubicBezTo>
                  <a:cubicBezTo>
                    <a:pt x="54" y="0"/>
                    <a:pt x="54" y="0"/>
                    <a:pt x="54" y="0"/>
                  </a:cubicBezTo>
                  <a:cubicBezTo>
                    <a:pt x="0" y="61"/>
                    <a:pt x="0" y="154"/>
                    <a:pt x="55" y="216"/>
                  </a:cubicBezTo>
                  <a:cubicBezTo>
                    <a:pt x="74" y="211"/>
                    <a:pt x="74" y="211"/>
                    <a:pt x="74" y="211"/>
                  </a:cubicBezTo>
                  <a:cubicBezTo>
                    <a:pt x="75" y="210"/>
                    <a:pt x="75" y="210"/>
                    <a:pt x="75" y="210"/>
                  </a:cubicBezTo>
                  <a:cubicBezTo>
                    <a:pt x="18" y="154"/>
                    <a:pt x="18" y="62"/>
                    <a:pt x="75" y="5"/>
                  </a:cubicBezTo>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5" name="Freeform 6"/>
            <p:cNvSpPr/>
            <p:nvPr/>
          </p:nvSpPr>
          <p:spPr>
            <a:xfrm>
              <a:off x="4678363" y="2814638"/>
              <a:ext cx="260350" cy="1225550"/>
            </a:xfrm>
            <a:custGeom>
              <a:avLst/>
              <a:gdLst>
                <a:gd name="T0" fmla="*/ 69 w 69"/>
                <a:gd name="T1" fmla="*/ 4 h 324"/>
                <a:gd name="T2" fmla="*/ 50 w 69"/>
                <a:gd name="T3" fmla="*/ 0 h 324"/>
                <a:gd name="T4" fmla="*/ 50 w 69"/>
                <a:gd name="T5" fmla="*/ 324 h 324"/>
                <a:gd name="T6" fmla="*/ 69 w 69"/>
                <a:gd name="T7" fmla="*/ 319 h 324"/>
                <a:gd name="T8" fmla="*/ 69 w 69"/>
                <a:gd name="T9" fmla="*/ 4 h 324"/>
              </a:gdLst>
              <a:ahLst/>
              <a:cxnLst>
                <a:cxn ang="0">
                  <a:pos x="T0" y="T1"/>
                </a:cxn>
                <a:cxn ang="0">
                  <a:pos x="T2" y="T3"/>
                </a:cxn>
                <a:cxn ang="0">
                  <a:pos x="T4" y="T5"/>
                </a:cxn>
                <a:cxn ang="0">
                  <a:pos x="T6" y="T7"/>
                </a:cxn>
                <a:cxn ang="0">
                  <a:pos x="T8" y="T9"/>
                </a:cxn>
              </a:cxnLst>
              <a:rect l="0" t="0" r="r" b="b"/>
              <a:pathLst>
                <a:path w="69" h="324">
                  <a:moveTo>
                    <a:pt x="69" y="4"/>
                  </a:moveTo>
                  <a:cubicBezTo>
                    <a:pt x="50" y="0"/>
                    <a:pt x="50" y="0"/>
                    <a:pt x="50" y="0"/>
                  </a:cubicBezTo>
                  <a:cubicBezTo>
                    <a:pt x="0" y="102"/>
                    <a:pt x="0" y="222"/>
                    <a:pt x="50" y="324"/>
                  </a:cubicBezTo>
                  <a:cubicBezTo>
                    <a:pt x="69" y="319"/>
                    <a:pt x="69" y="319"/>
                    <a:pt x="69" y="319"/>
                  </a:cubicBezTo>
                  <a:cubicBezTo>
                    <a:pt x="19" y="221"/>
                    <a:pt x="19" y="103"/>
                    <a:pt x="69" y="4"/>
                  </a:cubicBezTo>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6" name="Freeform 7"/>
            <p:cNvSpPr/>
            <p:nvPr/>
          </p:nvSpPr>
          <p:spPr>
            <a:xfrm>
              <a:off x="3797300" y="2587626"/>
              <a:ext cx="282575" cy="1679575"/>
            </a:xfrm>
            <a:custGeom>
              <a:avLst/>
              <a:gdLst>
                <a:gd name="T0" fmla="*/ 75 w 75"/>
                <a:gd name="T1" fmla="*/ 4 h 444"/>
                <a:gd name="T2" fmla="*/ 57 w 75"/>
                <a:gd name="T3" fmla="*/ 0 h 444"/>
                <a:gd name="T4" fmla="*/ 57 w 75"/>
                <a:gd name="T5" fmla="*/ 444 h 444"/>
                <a:gd name="T6" fmla="*/ 75 w 75"/>
                <a:gd name="T7" fmla="*/ 439 h 444"/>
                <a:gd name="T8" fmla="*/ 75 w 75"/>
                <a:gd name="T9" fmla="*/ 4 h 444"/>
              </a:gdLst>
              <a:ahLst/>
              <a:cxnLst>
                <a:cxn ang="0">
                  <a:pos x="T0" y="T1"/>
                </a:cxn>
                <a:cxn ang="0">
                  <a:pos x="T2" y="T3"/>
                </a:cxn>
                <a:cxn ang="0">
                  <a:pos x="T4" y="T5"/>
                </a:cxn>
                <a:cxn ang="0">
                  <a:pos x="T6" y="T7"/>
                </a:cxn>
                <a:cxn ang="0">
                  <a:pos x="T8" y="T9"/>
                </a:cxn>
              </a:cxnLst>
              <a:rect l="0" t="0" r="r" b="b"/>
              <a:pathLst>
                <a:path w="75" h="444">
                  <a:moveTo>
                    <a:pt x="75" y="4"/>
                  </a:moveTo>
                  <a:cubicBezTo>
                    <a:pt x="57" y="0"/>
                    <a:pt x="57" y="0"/>
                    <a:pt x="57" y="0"/>
                  </a:cubicBezTo>
                  <a:cubicBezTo>
                    <a:pt x="0" y="142"/>
                    <a:pt x="0" y="302"/>
                    <a:pt x="57" y="444"/>
                  </a:cubicBezTo>
                  <a:cubicBezTo>
                    <a:pt x="75" y="439"/>
                    <a:pt x="75" y="439"/>
                    <a:pt x="75" y="439"/>
                  </a:cubicBezTo>
                  <a:cubicBezTo>
                    <a:pt x="19" y="300"/>
                    <a:pt x="19" y="144"/>
                    <a:pt x="75" y="4"/>
                  </a:cubicBezTo>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7" name="Freeform 8"/>
            <p:cNvSpPr/>
            <p:nvPr/>
          </p:nvSpPr>
          <p:spPr>
            <a:xfrm>
              <a:off x="2911475" y="2344738"/>
              <a:ext cx="252413" cy="2165350"/>
            </a:xfrm>
            <a:custGeom>
              <a:avLst/>
              <a:gdLst>
                <a:gd name="T0" fmla="*/ 67 w 67"/>
                <a:gd name="T1" fmla="*/ 4 h 572"/>
                <a:gd name="T2" fmla="*/ 49 w 67"/>
                <a:gd name="T3" fmla="*/ 0 h 572"/>
                <a:gd name="T4" fmla="*/ 0 w 67"/>
                <a:gd name="T5" fmla="*/ 286 h 572"/>
                <a:gd name="T6" fmla="*/ 49 w 67"/>
                <a:gd name="T7" fmla="*/ 572 h 572"/>
                <a:gd name="T8" fmla="*/ 67 w 67"/>
                <a:gd name="T9" fmla="*/ 567 h 572"/>
                <a:gd name="T10" fmla="*/ 67 w 67"/>
                <a:gd name="T11" fmla="*/ 4 h 572"/>
              </a:gdLst>
              <a:ahLst/>
              <a:cxnLst>
                <a:cxn ang="0">
                  <a:pos x="T0" y="T1"/>
                </a:cxn>
                <a:cxn ang="0">
                  <a:pos x="T2" y="T3"/>
                </a:cxn>
                <a:cxn ang="0">
                  <a:pos x="T4" y="T5"/>
                </a:cxn>
                <a:cxn ang="0">
                  <a:pos x="T6" y="T7"/>
                </a:cxn>
                <a:cxn ang="0">
                  <a:pos x="T8" y="T9"/>
                </a:cxn>
                <a:cxn ang="0">
                  <a:pos x="T10" y="T11"/>
                </a:cxn>
              </a:cxnLst>
              <a:rect l="0" t="0" r="r" b="b"/>
              <a:pathLst>
                <a:path w="67" h="572">
                  <a:moveTo>
                    <a:pt x="67" y="4"/>
                  </a:moveTo>
                  <a:cubicBezTo>
                    <a:pt x="49" y="0"/>
                    <a:pt x="49" y="0"/>
                    <a:pt x="49" y="0"/>
                  </a:cubicBezTo>
                  <a:cubicBezTo>
                    <a:pt x="16" y="90"/>
                    <a:pt x="0" y="187"/>
                    <a:pt x="0" y="286"/>
                  </a:cubicBezTo>
                  <a:cubicBezTo>
                    <a:pt x="0" y="385"/>
                    <a:pt x="16" y="482"/>
                    <a:pt x="49" y="572"/>
                  </a:cubicBezTo>
                  <a:cubicBezTo>
                    <a:pt x="67" y="567"/>
                    <a:pt x="67" y="567"/>
                    <a:pt x="67" y="567"/>
                  </a:cubicBezTo>
                  <a:cubicBezTo>
                    <a:pt x="2" y="386"/>
                    <a:pt x="2" y="186"/>
                    <a:pt x="67" y="4"/>
                  </a:cubicBezTo>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8" name="Freeform 9"/>
            <p:cNvSpPr/>
            <p:nvPr/>
          </p:nvSpPr>
          <p:spPr>
            <a:xfrm>
              <a:off x="6496050" y="3017838"/>
              <a:ext cx="230188" cy="817563"/>
            </a:xfrm>
            <a:custGeom>
              <a:avLst/>
              <a:gdLst>
                <a:gd name="T0" fmla="*/ 20 w 61"/>
                <a:gd name="T1" fmla="*/ 0 h 216"/>
                <a:gd name="T2" fmla="*/ 0 w 61"/>
                <a:gd name="T3" fmla="*/ 5 h 216"/>
                <a:gd name="T4" fmla="*/ 0 w 61"/>
                <a:gd name="T5" fmla="*/ 5 h 216"/>
                <a:gd name="T6" fmla="*/ 42 w 61"/>
                <a:gd name="T7" fmla="*/ 108 h 216"/>
                <a:gd name="T8" fmla="*/ 0 w 61"/>
                <a:gd name="T9" fmla="*/ 210 h 216"/>
                <a:gd name="T10" fmla="*/ 0 w 61"/>
                <a:gd name="T11" fmla="*/ 211 h 216"/>
                <a:gd name="T12" fmla="*/ 20 w 61"/>
                <a:gd name="T13" fmla="*/ 216 h 216"/>
                <a:gd name="T14" fmla="*/ 60 w 61"/>
                <a:gd name="T15" fmla="*/ 108 h 216"/>
                <a:gd name="T16" fmla="*/ 20 w 61"/>
                <a:gd name="T1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6">
                  <a:moveTo>
                    <a:pt x="20" y="0"/>
                  </a:moveTo>
                  <a:cubicBezTo>
                    <a:pt x="0" y="5"/>
                    <a:pt x="0" y="5"/>
                    <a:pt x="0" y="5"/>
                  </a:cubicBezTo>
                  <a:cubicBezTo>
                    <a:pt x="0" y="5"/>
                    <a:pt x="0" y="5"/>
                    <a:pt x="0" y="5"/>
                  </a:cubicBezTo>
                  <a:cubicBezTo>
                    <a:pt x="27" y="33"/>
                    <a:pt x="42" y="69"/>
                    <a:pt x="42" y="108"/>
                  </a:cubicBezTo>
                  <a:cubicBezTo>
                    <a:pt x="42" y="147"/>
                    <a:pt x="27" y="183"/>
                    <a:pt x="0" y="210"/>
                  </a:cubicBezTo>
                  <a:cubicBezTo>
                    <a:pt x="0" y="211"/>
                    <a:pt x="0" y="211"/>
                    <a:pt x="0" y="211"/>
                  </a:cubicBezTo>
                  <a:cubicBezTo>
                    <a:pt x="20" y="216"/>
                    <a:pt x="20" y="216"/>
                    <a:pt x="20" y="216"/>
                  </a:cubicBezTo>
                  <a:cubicBezTo>
                    <a:pt x="46" y="186"/>
                    <a:pt x="61" y="148"/>
                    <a:pt x="60" y="108"/>
                  </a:cubicBezTo>
                  <a:cubicBezTo>
                    <a:pt x="60" y="68"/>
                    <a:pt x="46" y="30"/>
                    <a:pt x="20" y="0"/>
                  </a:cubicBezTo>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9" name="Freeform 10"/>
            <p:cNvSpPr/>
            <p:nvPr/>
          </p:nvSpPr>
          <p:spPr>
            <a:xfrm>
              <a:off x="7280275" y="2814638"/>
              <a:ext cx="255588" cy="1225550"/>
            </a:xfrm>
            <a:custGeom>
              <a:avLst/>
              <a:gdLst>
                <a:gd name="T0" fmla="*/ 18 w 68"/>
                <a:gd name="T1" fmla="*/ 0 h 324"/>
                <a:gd name="T2" fmla="*/ 0 w 68"/>
                <a:gd name="T3" fmla="*/ 4 h 324"/>
                <a:gd name="T4" fmla="*/ 0 w 68"/>
                <a:gd name="T5" fmla="*/ 319 h 324"/>
                <a:gd name="T6" fmla="*/ 18 w 68"/>
                <a:gd name="T7" fmla="*/ 324 h 324"/>
                <a:gd name="T8" fmla="*/ 18 w 68"/>
                <a:gd name="T9" fmla="*/ 0 h 324"/>
              </a:gdLst>
              <a:ahLst/>
              <a:cxnLst>
                <a:cxn ang="0">
                  <a:pos x="T0" y="T1"/>
                </a:cxn>
                <a:cxn ang="0">
                  <a:pos x="T2" y="T3"/>
                </a:cxn>
                <a:cxn ang="0">
                  <a:pos x="T4" y="T5"/>
                </a:cxn>
                <a:cxn ang="0">
                  <a:pos x="T6" y="T7"/>
                </a:cxn>
                <a:cxn ang="0">
                  <a:pos x="T8" y="T9"/>
                </a:cxn>
              </a:cxnLst>
              <a:rect l="0" t="0" r="r" b="b"/>
              <a:pathLst>
                <a:path w="68" h="324">
                  <a:moveTo>
                    <a:pt x="18" y="0"/>
                  </a:moveTo>
                  <a:cubicBezTo>
                    <a:pt x="0" y="4"/>
                    <a:pt x="0" y="4"/>
                    <a:pt x="0" y="4"/>
                  </a:cubicBezTo>
                  <a:cubicBezTo>
                    <a:pt x="50" y="103"/>
                    <a:pt x="50" y="221"/>
                    <a:pt x="0" y="319"/>
                  </a:cubicBezTo>
                  <a:cubicBezTo>
                    <a:pt x="18" y="324"/>
                    <a:pt x="18" y="324"/>
                    <a:pt x="18" y="324"/>
                  </a:cubicBezTo>
                  <a:cubicBezTo>
                    <a:pt x="68" y="222"/>
                    <a:pt x="68" y="102"/>
                    <a:pt x="18" y="0"/>
                  </a:cubicBezTo>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0" name="Freeform 11"/>
            <p:cNvSpPr/>
            <p:nvPr/>
          </p:nvSpPr>
          <p:spPr>
            <a:xfrm>
              <a:off x="8135938" y="2587626"/>
              <a:ext cx="282575" cy="1679575"/>
            </a:xfrm>
            <a:custGeom>
              <a:avLst/>
              <a:gdLst>
                <a:gd name="T0" fmla="*/ 18 w 75"/>
                <a:gd name="T1" fmla="*/ 0 h 444"/>
                <a:gd name="T2" fmla="*/ 0 w 75"/>
                <a:gd name="T3" fmla="*/ 4 h 444"/>
                <a:gd name="T4" fmla="*/ 0 w 75"/>
                <a:gd name="T5" fmla="*/ 439 h 444"/>
                <a:gd name="T6" fmla="*/ 18 w 75"/>
                <a:gd name="T7" fmla="*/ 444 h 444"/>
                <a:gd name="T8" fmla="*/ 18 w 75"/>
                <a:gd name="T9" fmla="*/ 0 h 444"/>
              </a:gdLst>
              <a:ahLst/>
              <a:cxnLst>
                <a:cxn ang="0">
                  <a:pos x="T0" y="T1"/>
                </a:cxn>
                <a:cxn ang="0">
                  <a:pos x="T2" y="T3"/>
                </a:cxn>
                <a:cxn ang="0">
                  <a:pos x="T4" y="T5"/>
                </a:cxn>
                <a:cxn ang="0">
                  <a:pos x="T6" y="T7"/>
                </a:cxn>
                <a:cxn ang="0">
                  <a:pos x="T8" y="T9"/>
                </a:cxn>
              </a:cxnLst>
              <a:rect l="0" t="0" r="r" b="b"/>
              <a:pathLst>
                <a:path w="75" h="444">
                  <a:moveTo>
                    <a:pt x="18" y="0"/>
                  </a:moveTo>
                  <a:cubicBezTo>
                    <a:pt x="0" y="4"/>
                    <a:pt x="0" y="4"/>
                    <a:pt x="0" y="4"/>
                  </a:cubicBezTo>
                  <a:cubicBezTo>
                    <a:pt x="56" y="144"/>
                    <a:pt x="56" y="300"/>
                    <a:pt x="0" y="439"/>
                  </a:cubicBezTo>
                  <a:cubicBezTo>
                    <a:pt x="18" y="444"/>
                    <a:pt x="18" y="444"/>
                    <a:pt x="18" y="444"/>
                  </a:cubicBezTo>
                  <a:cubicBezTo>
                    <a:pt x="75" y="302"/>
                    <a:pt x="75" y="142"/>
                    <a:pt x="18" y="0"/>
                  </a:cubicBezTo>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1" name="Freeform 12"/>
            <p:cNvSpPr/>
            <p:nvPr/>
          </p:nvSpPr>
          <p:spPr>
            <a:xfrm>
              <a:off x="9051925" y="2344738"/>
              <a:ext cx="255588" cy="2165350"/>
            </a:xfrm>
            <a:custGeom>
              <a:avLst/>
              <a:gdLst>
                <a:gd name="T0" fmla="*/ 18 w 68"/>
                <a:gd name="T1" fmla="*/ 0 h 572"/>
                <a:gd name="T2" fmla="*/ 0 w 68"/>
                <a:gd name="T3" fmla="*/ 4 h 572"/>
                <a:gd name="T4" fmla="*/ 0 w 68"/>
                <a:gd name="T5" fmla="*/ 567 h 572"/>
                <a:gd name="T6" fmla="*/ 18 w 68"/>
                <a:gd name="T7" fmla="*/ 572 h 572"/>
                <a:gd name="T8" fmla="*/ 68 w 68"/>
                <a:gd name="T9" fmla="*/ 286 h 572"/>
                <a:gd name="T10" fmla="*/ 18 w 68"/>
                <a:gd name="T11" fmla="*/ 0 h 572"/>
              </a:gdLst>
              <a:ahLst/>
              <a:cxnLst>
                <a:cxn ang="0">
                  <a:pos x="T0" y="T1"/>
                </a:cxn>
                <a:cxn ang="0">
                  <a:pos x="T2" y="T3"/>
                </a:cxn>
                <a:cxn ang="0">
                  <a:pos x="T4" y="T5"/>
                </a:cxn>
                <a:cxn ang="0">
                  <a:pos x="T6" y="T7"/>
                </a:cxn>
                <a:cxn ang="0">
                  <a:pos x="T8" y="T9"/>
                </a:cxn>
                <a:cxn ang="0">
                  <a:pos x="T10" y="T11"/>
                </a:cxn>
              </a:cxnLst>
              <a:rect l="0" t="0" r="r" b="b"/>
              <a:pathLst>
                <a:path w="68" h="572">
                  <a:moveTo>
                    <a:pt x="18" y="0"/>
                  </a:moveTo>
                  <a:cubicBezTo>
                    <a:pt x="0" y="4"/>
                    <a:pt x="0" y="4"/>
                    <a:pt x="0" y="4"/>
                  </a:cubicBezTo>
                  <a:cubicBezTo>
                    <a:pt x="65" y="186"/>
                    <a:pt x="65" y="386"/>
                    <a:pt x="0" y="567"/>
                  </a:cubicBezTo>
                  <a:cubicBezTo>
                    <a:pt x="18" y="572"/>
                    <a:pt x="18" y="572"/>
                    <a:pt x="18" y="572"/>
                  </a:cubicBezTo>
                  <a:cubicBezTo>
                    <a:pt x="51" y="482"/>
                    <a:pt x="68" y="385"/>
                    <a:pt x="68" y="286"/>
                  </a:cubicBezTo>
                  <a:cubicBezTo>
                    <a:pt x="68" y="187"/>
                    <a:pt x="51" y="90"/>
                    <a:pt x="18" y="0"/>
                  </a:cubicBezTo>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2" name="Freeform 13"/>
            <p:cNvSpPr>
              <a:spLocks noEditPoints="1"/>
            </p:cNvSpPr>
            <p:nvPr/>
          </p:nvSpPr>
          <p:spPr>
            <a:xfrm>
              <a:off x="5821363" y="3132138"/>
              <a:ext cx="576263" cy="585788"/>
            </a:xfrm>
            <a:custGeom>
              <a:avLst/>
              <a:gdLst>
                <a:gd name="T0" fmla="*/ 61 w 153"/>
                <a:gd name="T1" fmla="*/ 59 h 155"/>
                <a:gd name="T2" fmla="*/ 74 w 153"/>
                <a:gd name="T3" fmla="*/ 40 h 155"/>
                <a:gd name="T4" fmla="*/ 89 w 153"/>
                <a:gd name="T5" fmla="*/ 59 h 155"/>
                <a:gd name="T6" fmla="*/ 61 w 153"/>
                <a:gd name="T7" fmla="*/ 59 h 155"/>
                <a:gd name="T8" fmla="*/ 150 w 153"/>
                <a:gd name="T9" fmla="*/ 90 h 155"/>
                <a:gd name="T10" fmla="*/ 73 w 153"/>
                <a:gd name="T11" fmla="*/ 0 h 155"/>
                <a:gd name="T12" fmla="*/ 0 w 153"/>
                <a:gd name="T13" fmla="*/ 80 h 155"/>
                <a:gd name="T14" fmla="*/ 76 w 153"/>
                <a:gd name="T15" fmla="*/ 155 h 155"/>
                <a:gd name="T16" fmla="*/ 147 w 153"/>
                <a:gd name="T17" fmla="*/ 103 h 155"/>
                <a:gd name="T18" fmla="*/ 88 w 153"/>
                <a:gd name="T19" fmla="*/ 103 h 155"/>
                <a:gd name="T20" fmla="*/ 75 w 153"/>
                <a:gd name="T21" fmla="*/ 115 h 155"/>
                <a:gd name="T22" fmla="*/ 61 w 153"/>
                <a:gd name="T23" fmla="*/ 90 h 155"/>
                <a:gd name="T24" fmla="*/ 150 w 153"/>
                <a:gd name="T25" fmla="*/ 9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55">
                  <a:moveTo>
                    <a:pt x="61" y="59"/>
                  </a:moveTo>
                  <a:cubicBezTo>
                    <a:pt x="61" y="49"/>
                    <a:pt x="65" y="40"/>
                    <a:pt x="74" y="40"/>
                  </a:cubicBezTo>
                  <a:cubicBezTo>
                    <a:pt x="83" y="40"/>
                    <a:pt x="89" y="49"/>
                    <a:pt x="89" y="59"/>
                  </a:cubicBezTo>
                  <a:lnTo>
                    <a:pt x="61" y="59"/>
                  </a:lnTo>
                  <a:close/>
                  <a:moveTo>
                    <a:pt x="150" y="90"/>
                  </a:moveTo>
                  <a:cubicBezTo>
                    <a:pt x="153" y="34"/>
                    <a:pt x="118" y="0"/>
                    <a:pt x="73" y="0"/>
                  </a:cubicBezTo>
                  <a:cubicBezTo>
                    <a:pt x="32" y="0"/>
                    <a:pt x="0" y="31"/>
                    <a:pt x="0" y="80"/>
                  </a:cubicBezTo>
                  <a:cubicBezTo>
                    <a:pt x="0" y="131"/>
                    <a:pt x="36" y="155"/>
                    <a:pt x="76" y="155"/>
                  </a:cubicBezTo>
                  <a:cubicBezTo>
                    <a:pt x="105" y="155"/>
                    <a:pt x="139" y="138"/>
                    <a:pt x="147" y="103"/>
                  </a:cubicBezTo>
                  <a:cubicBezTo>
                    <a:pt x="88" y="103"/>
                    <a:pt x="88" y="103"/>
                    <a:pt x="88" y="103"/>
                  </a:cubicBezTo>
                  <a:cubicBezTo>
                    <a:pt x="86" y="110"/>
                    <a:pt x="82" y="115"/>
                    <a:pt x="75" y="115"/>
                  </a:cubicBezTo>
                  <a:cubicBezTo>
                    <a:pt x="62" y="115"/>
                    <a:pt x="61" y="102"/>
                    <a:pt x="61" y="90"/>
                  </a:cubicBezTo>
                  <a:lnTo>
                    <a:pt x="150" y="90"/>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3" name="Freeform 14"/>
            <p:cNvSpPr/>
            <p:nvPr/>
          </p:nvSpPr>
          <p:spPr>
            <a:xfrm>
              <a:off x="2327275" y="3132138"/>
              <a:ext cx="436563" cy="585788"/>
            </a:xfrm>
            <a:custGeom>
              <a:avLst/>
              <a:gdLst>
                <a:gd name="T0" fmla="*/ 116 w 116"/>
                <a:gd name="T1" fmla="*/ 63 h 155"/>
                <a:gd name="T2" fmla="*/ 84 w 116"/>
                <a:gd name="T3" fmla="*/ 48 h 155"/>
                <a:gd name="T4" fmla="*/ 55 w 116"/>
                <a:gd name="T5" fmla="*/ 78 h 155"/>
                <a:gd name="T6" fmla="*/ 85 w 116"/>
                <a:gd name="T7" fmla="*/ 107 h 155"/>
                <a:gd name="T8" fmla="*/ 116 w 116"/>
                <a:gd name="T9" fmla="*/ 93 h 155"/>
                <a:gd name="T10" fmla="*/ 115 w 116"/>
                <a:gd name="T11" fmla="*/ 149 h 155"/>
                <a:gd name="T12" fmla="*/ 76 w 116"/>
                <a:gd name="T13" fmla="*/ 155 h 155"/>
                <a:gd name="T14" fmla="*/ 0 w 116"/>
                <a:gd name="T15" fmla="*/ 79 h 155"/>
                <a:gd name="T16" fmla="*/ 78 w 116"/>
                <a:gd name="T17" fmla="*/ 0 h 155"/>
                <a:gd name="T18" fmla="*/ 115 w 116"/>
                <a:gd name="T19" fmla="*/ 6 h 155"/>
                <a:gd name="T20" fmla="*/ 116 w 116"/>
                <a:gd name="T21" fmla="*/ 6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5">
                  <a:moveTo>
                    <a:pt x="116" y="63"/>
                  </a:moveTo>
                  <a:cubicBezTo>
                    <a:pt x="108" y="55"/>
                    <a:pt x="97" y="48"/>
                    <a:pt x="84" y="48"/>
                  </a:cubicBezTo>
                  <a:cubicBezTo>
                    <a:pt x="68" y="48"/>
                    <a:pt x="55" y="61"/>
                    <a:pt x="55" y="78"/>
                  </a:cubicBezTo>
                  <a:cubicBezTo>
                    <a:pt x="55" y="94"/>
                    <a:pt x="69" y="107"/>
                    <a:pt x="85" y="107"/>
                  </a:cubicBezTo>
                  <a:cubicBezTo>
                    <a:pt x="98" y="107"/>
                    <a:pt x="108" y="101"/>
                    <a:pt x="116" y="93"/>
                  </a:cubicBezTo>
                  <a:cubicBezTo>
                    <a:pt x="115" y="149"/>
                    <a:pt x="115" y="149"/>
                    <a:pt x="115" y="149"/>
                  </a:cubicBezTo>
                  <a:cubicBezTo>
                    <a:pt x="106" y="153"/>
                    <a:pt x="86" y="155"/>
                    <a:pt x="76" y="155"/>
                  </a:cubicBezTo>
                  <a:cubicBezTo>
                    <a:pt x="33" y="155"/>
                    <a:pt x="0" y="122"/>
                    <a:pt x="0" y="79"/>
                  </a:cubicBezTo>
                  <a:cubicBezTo>
                    <a:pt x="0" y="35"/>
                    <a:pt x="34" y="0"/>
                    <a:pt x="78" y="0"/>
                  </a:cubicBezTo>
                  <a:cubicBezTo>
                    <a:pt x="91" y="0"/>
                    <a:pt x="103" y="2"/>
                    <a:pt x="115" y="6"/>
                  </a:cubicBezTo>
                  <a:lnTo>
                    <a:pt x="116" y="63"/>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4" name="Freeform 15"/>
            <p:cNvSpPr>
              <a:spLocks noEditPoints="1"/>
            </p:cNvSpPr>
            <p:nvPr/>
          </p:nvSpPr>
          <p:spPr>
            <a:xfrm>
              <a:off x="3117850" y="3143251"/>
              <a:ext cx="625475" cy="568325"/>
            </a:xfrm>
            <a:custGeom>
              <a:avLst/>
              <a:gdLst>
                <a:gd name="T0" fmla="*/ 72 w 166"/>
                <a:gd name="T1" fmla="*/ 95 h 150"/>
                <a:gd name="T2" fmla="*/ 82 w 166"/>
                <a:gd name="T3" fmla="*/ 50 h 150"/>
                <a:gd name="T4" fmla="*/ 84 w 166"/>
                <a:gd name="T5" fmla="*/ 50 h 150"/>
                <a:gd name="T6" fmla="*/ 87 w 166"/>
                <a:gd name="T7" fmla="*/ 69 h 150"/>
                <a:gd name="T8" fmla="*/ 94 w 166"/>
                <a:gd name="T9" fmla="*/ 95 h 150"/>
                <a:gd name="T10" fmla="*/ 72 w 166"/>
                <a:gd name="T11" fmla="*/ 95 h 150"/>
                <a:gd name="T12" fmla="*/ 62 w 166"/>
                <a:gd name="T13" fmla="*/ 131 h 150"/>
                <a:gd name="T14" fmla="*/ 103 w 166"/>
                <a:gd name="T15" fmla="*/ 131 h 150"/>
                <a:gd name="T16" fmla="*/ 108 w 166"/>
                <a:gd name="T17" fmla="*/ 150 h 150"/>
                <a:gd name="T18" fmla="*/ 166 w 166"/>
                <a:gd name="T19" fmla="*/ 150 h 150"/>
                <a:gd name="T20" fmla="*/ 112 w 166"/>
                <a:gd name="T21" fmla="*/ 0 h 150"/>
                <a:gd name="T22" fmla="*/ 52 w 166"/>
                <a:gd name="T23" fmla="*/ 0 h 150"/>
                <a:gd name="T24" fmla="*/ 0 w 166"/>
                <a:gd name="T25" fmla="*/ 150 h 150"/>
                <a:gd name="T26" fmla="*/ 58 w 166"/>
                <a:gd name="T27" fmla="*/ 150 h 150"/>
                <a:gd name="T28" fmla="*/ 62 w 166"/>
                <a:gd name="T29" fmla="*/ 1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50">
                  <a:moveTo>
                    <a:pt x="72" y="95"/>
                  </a:moveTo>
                  <a:cubicBezTo>
                    <a:pt x="82" y="50"/>
                    <a:pt x="82" y="50"/>
                    <a:pt x="82" y="50"/>
                  </a:cubicBezTo>
                  <a:cubicBezTo>
                    <a:pt x="84" y="50"/>
                    <a:pt x="84" y="50"/>
                    <a:pt x="84" y="50"/>
                  </a:cubicBezTo>
                  <a:cubicBezTo>
                    <a:pt x="85" y="56"/>
                    <a:pt x="86" y="62"/>
                    <a:pt x="87" y="69"/>
                  </a:cubicBezTo>
                  <a:cubicBezTo>
                    <a:pt x="94" y="95"/>
                    <a:pt x="94" y="95"/>
                    <a:pt x="94" y="95"/>
                  </a:cubicBezTo>
                  <a:lnTo>
                    <a:pt x="72" y="95"/>
                  </a:lnTo>
                  <a:close/>
                  <a:moveTo>
                    <a:pt x="62" y="131"/>
                  </a:moveTo>
                  <a:cubicBezTo>
                    <a:pt x="103" y="131"/>
                    <a:pt x="103" y="131"/>
                    <a:pt x="103" y="131"/>
                  </a:cubicBezTo>
                  <a:cubicBezTo>
                    <a:pt x="108" y="150"/>
                    <a:pt x="108" y="150"/>
                    <a:pt x="108" y="150"/>
                  </a:cubicBezTo>
                  <a:cubicBezTo>
                    <a:pt x="166" y="150"/>
                    <a:pt x="166" y="150"/>
                    <a:pt x="166" y="150"/>
                  </a:cubicBezTo>
                  <a:cubicBezTo>
                    <a:pt x="112" y="0"/>
                    <a:pt x="112" y="0"/>
                    <a:pt x="112" y="0"/>
                  </a:cubicBezTo>
                  <a:cubicBezTo>
                    <a:pt x="52" y="0"/>
                    <a:pt x="52" y="0"/>
                    <a:pt x="52" y="0"/>
                  </a:cubicBezTo>
                  <a:cubicBezTo>
                    <a:pt x="0" y="150"/>
                    <a:pt x="0" y="150"/>
                    <a:pt x="0" y="150"/>
                  </a:cubicBezTo>
                  <a:cubicBezTo>
                    <a:pt x="58" y="150"/>
                    <a:pt x="58" y="150"/>
                    <a:pt x="58" y="150"/>
                  </a:cubicBezTo>
                  <a:lnTo>
                    <a:pt x="62" y="131"/>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5" name="Freeform 16"/>
            <p:cNvSpPr>
              <a:spLocks noEditPoints="1"/>
            </p:cNvSpPr>
            <p:nvPr/>
          </p:nvSpPr>
          <p:spPr>
            <a:xfrm>
              <a:off x="4105275" y="3143251"/>
              <a:ext cx="487363" cy="568325"/>
            </a:xfrm>
            <a:custGeom>
              <a:avLst/>
              <a:gdLst>
                <a:gd name="T0" fmla="*/ 51 w 129"/>
                <a:gd name="T1" fmla="*/ 57 h 150"/>
                <a:gd name="T2" fmla="*/ 51 w 129"/>
                <a:gd name="T3" fmla="*/ 36 h 150"/>
                <a:gd name="T4" fmla="*/ 54 w 129"/>
                <a:gd name="T5" fmla="*/ 36 h 150"/>
                <a:gd name="T6" fmla="*/ 72 w 129"/>
                <a:gd name="T7" fmla="*/ 46 h 150"/>
                <a:gd name="T8" fmla="*/ 55 w 129"/>
                <a:gd name="T9" fmla="*/ 57 h 150"/>
                <a:gd name="T10" fmla="*/ 51 w 129"/>
                <a:gd name="T11" fmla="*/ 57 h 150"/>
                <a:gd name="T12" fmla="*/ 0 w 129"/>
                <a:gd name="T13" fmla="*/ 150 h 150"/>
                <a:gd name="T14" fmla="*/ 74 w 129"/>
                <a:gd name="T15" fmla="*/ 150 h 150"/>
                <a:gd name="T16" fmla="*/ 129 w 129"/>
                <a:gd name="T17" fmla="*/ 108 h 150"/>
                <a:gd name="T18" fmla="*/ 102 w 129"/>
                <a:gd name="T19" fmla="*/ 73 h 150"/>
                <a:gd name="T20" fmla="*/ 102 w 129"/>
                <a:gd name="T21" fmla="*/ 71 h 150"/>
                <a:gd name="T22" fmla="*/ 122 w 129"/>
                <a:gd name="T23" fmla="*/ 41 h 150"/>
                <a:gd name="T24" fmla="*/ 63 w 129"/>
                <a:gd name="T25" fmla="*/ 0 h 150"/>
                <a:gd name="T26" fmla="*/ 0 w 129"/>
                <a:gd name="T27" fmla="*/ 0 h 150"/>
                <a:gd name="T28" fmla="*/ 0 w 129"/>
                <a:gd name="T29" fmla="*/ 150 h 150"/>
                <a:gd name="T30" fmla="*/ 51 w 129"/>
                <a:gd name="T31" fmla="*/ 89 h 150"/>
                <a:gd name="T32" fmla="*/ 56 w 129"/>
                <a:gd name="T33" fmla="*/ 89 h 150"/>
                <a:gd name="T34" fmla="*/ 79 w 129"/>
                <a:gd name="T35" fmla="*/ 101 h 150"/>
                <a:gd name="T36" fmla="*/ 57 w 129"/>
                <a:gd name="T37" fmla="*/ 114 h 150"/>
                <a:gd name="T38" fmla="*/ 51 w 129"/>
                <a:gd name="T39" fmla="*/ 114 h 150"/>
                <a:gd name="T40" fmla="*/ 51 w 129"/>
                <a:gd name="T41" fmla="*/ 8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150">
                  <a:moveTo>
                    <a:pt x="51" y="57"/>
                  </a:moveTo>
                  <a:cubicBezTo>
                    <a:pt x="51" y="36"/>
                    <a:pt x="51" y="36"/>
                    <a:pt x="51" y="36"/>
                  </a:cubicBezTo>
                  <a:cubicBezTo>
                    <a:pt x="54" y="36"/>
                    <a:pt x="54" y="36"/>
                    <a:pt x="54" y="36"/>
                  </a:cubicBezTo>
                  <a:cubicBezTo>
                    <a:pt x="62" y="36"/>
                    <a:pt x="72" y="35"/>
                    <a:pt x="72" y="46"/>
                  </a:cubicBezTo>
                  <a:cubicBezTo>
                    <a:pt x="72" y="57"/>
                    <a:pt x="63" y="57"/>
                    <a:pt x="55" y="57"/>
                  </a:cubicBezTo>
                  <a:lnTo>
                    <a:pt x="51" y="57"/>
                  </a:lnTo>
                  <a:close/>
                  <a:moveTo>
                    <a:pt x="0" y="150"/>
                  </a:moveTo>
                  <a:cubicBezTo>
                    <a:pt x="74" y="150"/>
                    <a:pt x="74" y="150"/>
                    <a:pt x="74" y="150"/>
                  </a:cubicBezTo>
                  <a:cubicBezTo>
                    <a:pt x="100" y="150"/>
                    <a:pt x="129" y="139"/>
                    <a:pt x="129" y="108"/>
                  </a:cubicBezTo>
                  <a:cubicBezTo>
                    <a:pt x="129" y="90"/>
                    <a:pt x="119" y="78"/>
                    <a:pt x="102" y="73"/>
                  </a:cubicBezTo>
                  <a:cubicBezTo>
                    <a:pt x="102" y="71"/>
                    <a:pt x="102" y="71"/>
                    <a:pt x="102" y="71"/>
                  </a:cubicBezTo>
                  <a:cubicBezTo>
                    <a:pt x="116" y="67"/>
                    <a:pt x="122" y="54"/>
                    <a:pt x="122" y="41"/>
                  </a:cubicBezTo>
                  <a:cubicBezTo>
                    <a:pt x="122" y="7"/>
                    <a:pt x="92" y="0"/>
                    <a:pt x="63" y="0"/>
                  </a:cubicBezTo>
                  <a:cubicBezTo>
                    <a:pt x="0" y="0"/>
                    <a:pt x="0" y="0"/>
                    <a:pt x="0" y="0"/>
                  </a:cubicBezTo>
                  <a:lnTo>
                    <a:pt x="0" y="150"/>
                  </a:lnTo>
                  <a:close/>
                  <a:moveTo>
                    <a:pt x="51" y="89"/>
                  </a:moveTo>
                  <a:cubicBezTo>
                    <a:pt x="56" y="89"/>
                    <a:pt x="56" y="89"/>
                    <a:pt x="56" y="89"/>
                  </a:cubicBezTo>
                  <a:cubicBezTo>
                    <a:pt x="65" y="89"/>
                    <a:pt x="79" y="89"/>
                    <a:pt x="79" y="101"/>
                  </a:cubicBezTo>
                  <a:cubicBezTo>
                    <a:pt x="79" y="114"/>
                    <a:pt x="66" y="114"/>
                    <a:pt x="57" y="114"/>
                  </a:cubicBezTo>
                  <a:cubicBezTo>
                    <a:pt x="51" y="114"/>
                    <a:pt x="51" y="114"/>
                    <a:pt x="51" y="114"/>
                  </a:cubicBezTo>
                  <a:lnTo>
                    <a:pt x="51" y="89"/>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6" name="Freeform 17"/>
            <p:cNvSpPr/>
            <p:nvPr/>
          </p:nvSpPr>
          <p:spPr>
            <a:xfrm>
              <a:off x="4991100" y="3143251"/>
              <a:ext cx="381000" cy="568325"/>
            </a:xfrm>
            <a:custGeom>
              <a:avLst/>
              <a:gdLst>
                <a:gd name="T0" fmla="*/ 0 w 240"/>
                <a:gd name="T1" fmla="*/ 0 h 358"/>
                <a:gd name="T2" fmla="*/ 131 w 240"/>
                <a:gd name="T3" fmla="*/ 0 h 358"/>
                <a:gd name="T4" fmla="*/ 131 w 240"/>
                <a:gd name="T5" fmla="*/ 241 h 358"/>
                <a:gd name="T6" fmla="*/ 240 w 240"/>
                <a:gd name="T7" fmla="*/ 241 h 358"/>
                <a:gd name="T8" fmla="*/ 240 w 240"/>
                <a:gd name="T9" fmla="*/ 358 h 358"/>
                <a:gd name="T10" fmla="*/ 0 w 240"/>
                <a:gd name="T11" fmla="*/ 358 h 358"/>
                <a:gd name="T12" fmla="*/ 0 w 240"/>
                <a:gd name="T13" fmla="*/ 0 h 358"/>
              </a:gdLst>
              <a:ahLst/>
              <a:cxnLst>
                <a:cxn ang="0">
                  <a:pos x="T0" y="T1"/>
                </a:cxn>
                <a:cxn ang="0">
                  <a:pos x="T2" y="T3"/>
                </a:cxn>
                <a:cxn ang="0">
                  <a:pos x="T4" y="T5"/>
                </a:cxn>
                <a:cxn ang="0">
                  <a:pos x="T6" y="T7"/>
                </a:cxn>
                <a:cxn ang="0">
                  <a:pos x="T8" y="T9"/>
                </a:cxn>
                <a:cxn ang="0">
                  <a:pos x="T10" y="T11"/>
                </a:cxn>
                <a:cxn ang="0">
                  <a:pos x="T12" y="T13"/>
                </a:cxn>
              </a:cxnLst>
              <a:rect l="0" t="0" r="r" b="b"/>
              <a:pathLst>
                <a:path w="240" h="358">
                  <a:moveTo>
                    <a:pt x="0" y="0"/>
                  </a:moveTo>
                  <a:lnTo>
                    <a:pt x="131" y="0"/>
                  </a:lnTo>
                  <a:lnTo>
                    <a:pt x="131" y="241"/>
                  </a:lnTo>
                  <a:lnTo>
                    <a:pt x="240" y="241"/>
                  </a:lnTo>
                  <a:lnTo>
                    <a:pt x="240" y="358"/>
                  </a:lnTo>
                  <a:lnTo>
                    <a:pt x="0" y="358"/>
                  </a:lnTo>
                  <a:lnTo>
                    <a:pt x="0" y="0"/>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7" name="Freeform 18"/>
            <p:cNvSpPr/>
            <p:nvPr/>
          </p:nvSpPr>
          <p:spPr>
            <a:xfrm>
              <a:off x="6823075" y="3132138"/>
              <a:ext cx="438150" cy="585788"/>
            </a:xfrm>
            <a:custGeom>
              <a:avLst/>
              <a:gdLst>
                <a:gd name="T0" fmla="*/ 116 w 116"/>
                <a:gd name="T1" fmla="*/ 63 h 155"/>
                <a:gd name="T2" fmla="*/ 84 w 116"/>
                <a:gd name="T3" fmla="*/ 48 h 155"/>
                <a:gd name="T4" fmla="*/ 54 w 116"/>
                <a:gd name="T5" fmla="*/ 78 h 155"/>
                <a:gd name="T6" fmla="*/ 85 w 116"/>
                <a:gd name="T7" fmla="*/ 107 h 155"/>
                <a:gd name="T8" fmla="*/ 116 w 116"/>
                <a:gd name="T9" fmla="*/ 93 h 155"/>
                <a:gd name="T10" fmla="*/ 115 w 116"/>
                <a:gd name="T11" fmla="*/ 149 h 155"/>
                <a:gd name="T12" fmla="*/ 76 w 116"/>
                <a:gd name="T13" fmla="*/ 155 h 155"/>
                <a:gd name="T14" fmla="*/ 0 w 116"/>
                <a:gd name="T15" fmla="*/ 79 h 155"/>
                <a:gd name="T16" fmla="*/ 78 w 116"/>
                <a:gd name="T17" fmla="*/ 0 h 155"/>
                <a:gd name="T18" fmla="*/ 115 w 116"/>
                <a:gd name="T19" fmla="*/ 6 h 155"/>
                <a:gd name="T20" fmla="*/ 116 w 116"/>
                <a:gd name="T21" fmla="*/ 6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5">
                  <a:moveTo>
                    <a:pt x="116" y="63"/>
                  </a:moveTo>
                  <a:cubicBezTo>
                    <a:pt x="107" y="55"/>
                    <a:pt x="96" y="48"/>
                    <a:pt x="84" y="48"/>
                  </a:cubicBezTo>
                  <a:cubicBezTo>
                    <a:pt x="68" y="48"/>
                    <a:pt x="54" y="61"/>
                    <a:pt x="54" y="78"/>
                  </a:cubicBezTo>
                  <a:cubicBezTo>
                    <a:pt x="54" y="94"/>
                    <a:pt x="69" y="107"/>
                    <a:pt x="85" y="107"/>
                  </a:cubicBezTo>
                  <a:cubicBezTo>
                    <a:pt x="97" y="107"/>
                    <a:pt x="107" y="101"/>
                    <a:pt x="116" y="93"/>
                  </a:cubicBezTo>
                  <a:cubicBezTo>
                    <a:pt x="115" y="149"/>
                    <a:pt x="115" y="149"/>
                    <a:pt x="115" y="149"/>
                  </a:cubicBezTo>
                  <a:cubicBezTo>
                    <a:pt x="106" y="153"/>
                    <a:pt x="85" y="155"/>
                    <a:pt x="76" y="155"/>
                  </a:cubicBezTo>
                  <a:cubicBezTo>
                    <a:pt x="33" y="155"/>
                    <a:pt x="0" y="122"/>
                    <a:pt x="0" y="79"/>
                  </a:cubicBezTo>
                  <a:cubicBezTo>
                    <a:pt x="0" y="35"/>
                    <a:pt x="34" y="0"/>
                    <a:pt x="78" y="0"/>
                  </a:cubicBezTo>
                  <a:cubicBezTo>
                    <a:pt x="90" y="0"/>
                    <a:pt x="103" y="2"/>
                    <a:pt x="115" y="6"/>
                  </a:cubicBezTo>
                  <a:lnTo>
                    <a:pt x="116" y="63"/>
                  </a:lnTo>
                  <a:close/>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8" name="Freeform 19"/>
            <p:cNvSpPr>
              <a:spLocks noEditPoints="1"/>
            </p:cNvSpPr>
            <p:nvPr/>
          </p:nvSpPr>
          <p:spPr>
            <a:xfrm>
              <a:off x="7566025" y="3143251"/>
              <a:ext cx="625475" cy="568325"/>
            </a:xfrm>
            <a:custGeom>
              <a:avLst/>
              <a:gdLst>
                <a:gd name="T0" fmla="*/ 72 w 166"/>
                <a:gd name="T1" fmla="*/ 95 h 150"/>
                <a:gd name="T2" fmla="*/ 82 w 166"/>
                <a:gd name="T3" fmla="*/ 50 h 150"/>
                <a:gd name="T4" fmla="*/ 84 w 166"/>
                <a:gd name="T5" fmla="*/ 50 h 150"/>
                <a:gd name="T6" fmla="*/ 88 w 166"/>
                <a:gd name="T7" fmla="*/ 69 h 150"/>
                <a:gd name="T8" fmla="*/ 94 w 166"/>
                <a:gd name="T9" fmla="*/ 95 h 150"/>
                <a:gd name="T10" fmla="*/ 72 w 166"/>
                <a:gd name="T11" fmla="*/ 95 h 150"/>
                <a:gd name="T12" fmla="*/ 62 w 166"/>
                <a:gd name="T13" fmla="*/ 131 h 150"/>
                <a:gd name="T14" fmla="*/ 103 w 166"/>
                <a:gd name="T15" fmla="*/ 131 h 150"/>
                <a:gd name="T16" fmla="*/ 108 w 166"/>
                <a:gd name="T17" fmla="*/ 150 h 150"/>
                <a:gd name="T18" fmla="*/ 166 w 166"/>
                <a:gd name="T19" fmla="*/ 150 h 150"/>
                <a:gd name="T20" fmla="*/ 113 w 166"/>
                <a:gd name="T21" fmla="*/ 0 h 150"/>
                <a:gd name="T22" fmla="*/ 52 w 166"/>
                <a:gd name="T23" fmla="*/ 0 h 150"/>
                <a:gd name="T24" fmla="*/ 0 w 166"/>
                <a:gd name="T25" fmla="*/ 150 h 150"/>
                <a:gd name="T26" fmla="*/ 58 w 166"/>
                <a:gd name="T27" fmla="*/ 150 h 150"/>
                <a:gd name="T28" fmla="*/ 62 w 166"/>
                <a:gd name="T29" fmla="*/ 1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50">
                  <a:moveTo>
                    <a:pt x="72" y="95"/>
                  </a:moveTo>
                  <a:cubicBezTo>
                    <a:pt x="82" y="50"/>
                    <a:pt x="82" y="50"/>
                    <a:pt x="82" y="50"/>
                  </a:cubicBezTo>
                  <a:cubicBezTo>
                    <a:pt x="84" y="50"/>
                    <a:pt x="84" y="50"/>
                    <a:pt x="84" y="50"/>
                  </a:cubicBezTo>
                  <a:cubicBezTo>
                    <a:pt x="85" y="56"/>
                    <a:pt x="86" y="62"/>
                    <a:pt x="88" y="69"/>
                  </a:cubicBezTo>
                  <a:cubicBezTo>
                    <a:pt x="94" y="95"/>
                    <a:pt x="94" y="95"/>
                    <a:pt x="94" y="95"/>
                  </a:cubicBezTo>
                  <a:lnTo>
                    <a:pt x="72" y="95"/>
                  </a:lnTo>
                  <a:close/>
                  <a:moveTo>
                    <a:pt x="62" y="131"/>
                  </a:moveTo>
                  <a:cubicBezTo>
                    <a:pt x="103" y="131"/>
                    <a:pt x="103" y="131"/>
                    <a:pt x="103" y="131"/>
                  </a:cubicBezTo>
                  <a:cubicBezTo>
                    <a:pt x="108" y="150"/>
                    <a:pt x="108" y="150"/>
                    <a:pt x="108" y="150"/>
                  </a:cubicBezTo>
                  <a:cubicBezTo>
                    <a:pt x="166" y="150"/>
                    <a:pt x="166" y="150"/>
                    <a:pt x="166" y="150"/>
                  </a:cubicBezTo>
                  <a:cubicBezTo>
                    <a:pt x="113" y="0"/>
                    <a:pt x="113" y="0"/>
                    <a:pt x="113" y="0"/>
                  </a:cubicBezTo>
                  <a:cubicBezTo>
                    <a:pt x="52" y="0"/>
                    <a:pt x="52" y="0"/>
                    <a:pt x="52" y="0"/>
                  </a:cubicBezTo>
                  <a:cubicBezTo>
                    <a:pt x="0" y="150"/>
                    <a:pt x="0" y="150"/>
                    <a:pt x="0" y="150"/>
                  </a:cubicBezTo>
                  <a:cubicBezTo>
                    <a:pt x="58" y="150"/>
                    <a:pt x="58" y="150"/>
                    <a:pt x="58" y="150"/>
                  </a:cubicBezTo>
                  <a:lnTo>
                    <a:pt x="62" y="131"/>
                  </a:lnTo>
                  <a:close/>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9" name="Freeform 20"/>
            <p:cNvSpPr/>
            <p:nvPr/>
          </p:nvSpPr>
          <p:spPr>
            <a:xfrm>
              <a:off x="8545513" y="3132138"/>
              <a:ext cx="463550" cy="585788"/>
            </a:xfrm>
            <a:custGeom>
              <a:avLst/>
              <a:gdLst>
                <a:gd name="T0" fmla="*/ 17 w 123"/>
                <a:gd name="T1" fmla="*/ 99 h 155"/>
                <a:gd name="T2" fmla="*/ 20 w 123"/>
                <a:gd name="T3" fmla="*/ 101 h 155"/>
                <a:gd name="T4" fmla="*/ 54 w 123"/>
                <a:gd name="T5" fmla="*/ 115 h 155"/>
                <a:gd name="T6" fmla="*/ 68 w 123"/>
                <a:gd name="T7" fmla="*/ 106 h 155"/>
                <a:gd name="T8" fmla="*/ 56 w 123"/>
                <a:gd name="T9" fmla="*/ 97 h 155"/>
                <a:gd name="T10" fmla="*/ 45 w 123"/>
                <a:gd name="T11" fmla="*/ 95 h 155"/>
                <a:gd name="T12" fmla="*/ 6 w 123"/>
                <a:gd name="T13" fmla="*/ 56 h 155"/>
                <a:gd name="T14" fmla="*/ 71 w 123"/>
                <a:gd name="T15" fmla="*/ 0 h 155"/>
                <a:gd name="T16" fmla="*/ 118 w 123"/>
                <a:gd name="T17" fmla="*/ 13 h 155"/>
                <a:gd name="T18" fmla="*/ 103 w 123"/>
                <a:gd name="T19" fmla="*/ 52 h 155"/>
                <a:gd name="T20" fmla="*/ 72 w 123"/>
                <a:gd name="T21" fmla="*/ 40 h 155"/>
                <a:gd name="T22" fmla="*/ 60 w 123"/>
                <a:gd name="T23" fmla="*/ 48 h 155"/>
                <a:gd name="T24" fmla="*/ 71 w 123"/>
                <a:gd name="T25" fmla="*/ 56 h 155"/>
                <a:gd name="T26" fmla="*/ 83 w 123"/>
                <a:gd name="T27" fmla="*/ 59 h 155"/>
                <a:gd name="T28" fmla="*/ 123 w 123"/>
                <a:gd name="T29" fmla="*/ 101 h 155"/>
                <a:gd name="T30" fmla="*/ 58 w 123"/>
                <a:gd name="T31" fmla="*/ 155 h 155"/>
                <a:gd name="T32" fmla="*/ 0 w 123"/>
                <a:gd name="T33" fmla="*/ 141 h 155"/>
                <a:gd name="T34" fmla="*/ 17 w 123"/>
                <a:gd name="T35" fmla="*/ 9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 h="155">
                  <a:moveTo>
                    <a:pt x="17" y="99"/>
                  </a:moveTo>
                  <a:cubicBezTo>
                    <a:pt x="20" y="101"/>
                    <a:pt x="20" y="101"/>
                    <a:pt x="20" y="101"/>
                  </a:cubicBezTo>
                  <a:cubicBezTo>
                    <a:pt x="30" y="109"/>
                    <a:pt x="41" y="115"/>
                    <a:pt x="54" y="115"/>
                  </a:cubicBezTo>
                  <a:cubicBezTo>
                    <a:pt x="59" y="115"/>
                    <a:pt x="68" y="113"/>
                    <a:pt x="68" y="106"/>
                  </a:cubicBezTo>
                  <a:cubicBezTo>
                    <a:pt x="68" y="99"/>
                    <a:pt x="61" y="98"/>
                    <a:pt x="56" y="97"/>
                  </a:cubicBezTo>
                  <a:cubicBezTo>
                    <a:pt x="45" y="95"/>
                    <a:pt x="45" y="95"/>
                    <a:pt x="45" y="95"/>
                  </a:cubicBezTo>
                  <a:cubicBezTo>
                    <a:pt x="24" y="92"/>
                    <a:pt x="6" y="79"/>
                    <a:pt x="6" y="56"/>
                  </a:cubicBezTo>
                  <a:cubicBezTo>
                    <a:pt x="6" y="20"/>
                    <a:pt x="38" y="0"/>
                    <a:pt x="71" y="0"/>
                  </a:cubicBezTo>
                  <a:cubicBezTo>
                    <a:pt x="88" y="0"/>
                    <a:pt x="103" y="4"/>
                    <a:pt x="118" y="13"/>
                  </a:cubicBezTo>
                  <a:cubicBezTo>
                    <a:pt x="103" y="52"/>
                    <a:pt x="103" y="52"/>
                    <a:pt x="103" y="52"/>
                  </a:cubicBezTo>
                  <a:cubicBezTo>
                    <a:pt x="94" y="45"/>
                    <a:pt x="84" y="40"/>
                    <a:pt x="72" y="40"/>
                  </a:cubicBezTo>
                  <a:cubicBezTo>
                    <a:pt x="67" y="40"/>
                    <a:pt x="60" y="42"/>
                    <a:pt x="60" y="48"/>
                  </a:cubicBezTo>
                  <a:cubicBezTo>
                    <a:pt x="60" y="54"/>
                    <a:pt x="67" y="55"/>
                    <a:pt x="71" y="56"/>
                  </a:cubicBezTo>
                  <a:cubicBezTo>
                    <a:pt x="83" y="59"/>
                    <a:pt x="83" y="59"/>
                    <a:pt x="83" y="59"/>
                  </a:cubicBezTo>
                  <a:cubicBezTo>
                    <a:pt x="106" y="64"/>
                    <a:pt x="123" y="76"/>
                    <a:pt x="123" y="101"/>
                  </a:cubicBezTo>
                  <a:cubicBezTo>
                    <a:pt x="123" y="137"/>
                    <a:pt x="90" y="155"/>
                    <a:pt x="58" y="155"/>
                  </a:cubicBezTo>
                  <a:cubicBezTo>
                    <a:pt x="39" y="155"/>
                    <a:pt x="17" y="150"/>
                    <a:pt x="0" y="141"/>
                  </a:cubicBezTo>
                  <a:lnTo>
                    <a:pt x="17" y="99"/>
                  </a:lnTo>
                  <a:close/>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0" name="Freeform 21"/>
            <p:cNvSpPr/>
            <p:nvPr/>
          </p:nvSpPr>
          <p:spPr>
            <a:xfrm>
              <a:off x="9436100" y="3143251"/>
              <a:ext cx="428625" cy="568325"/>
            </a:xfrm>
            <a:custGeom>
              <a:avLst/>
              <a:gdLst>
                <a:gd name="T0" fmla="*/ 0 w 270"/>
                <a:gd name="T1" fmla="*/ 0 h 358"/>
                <a:gd name="T2" fmla="*/ 270 w 270"/>
                <a:gd name="T3" fmla="*/ 0 h 358"/>
                <a:gd name="T4" fmla="*/ 270 w 270"/>
                <a:gd name="T5" fmla="*/ 114 h 358"/>
                <a:gd name="T6" fmla="*/ 199 w 270"/>
                <a:gd name="T7" fmla="*/ 112 h 358"/>
                <a:gd name="T8" fmla="*/ 199 w 270"/>
                <a:gd name="T9" fmla="*/ 358 h 358"/>
                <a:gd name="T10" fmla="*/ 71 w 270"/>
                <a:gd name="T11" fmla="*/ 358 h 358"/>
                <a:gd name="T12" fmla="*/ 71 w 270"/>
                <a:gd name="T13" fmla="*/ 112 h 358"/>
                <a:gd name="T14" fmla="*/ 0 w 270"/>
                <a:gd name="T15" fmla="*/ 114 h 358"/>
                <a:gd name="T16" fmla="*/ 0 w 270"/>
                <a:gd name="T17"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358">
                  <a:moveTo>
                    <a:pt x="0" y="0"/>
                  </a:moveTo>
                  <a:lnTo>
                    <a:pt x="270" y="0"/>
                  </a:lnTo>
                  <a:lnTo>
                    <a:pt x="270" y="114"/>
                  </a:lnTo>
                  <a:lnTo>
                    <a:pt x="199" y="112"/>
                  </a:lnTo>
                  <a:lnTo>
                    <a:pt x="199" y="358"/>
                  </a:lnTo>
                  <a:lnTo>
                    <a:pt x="71" y="358"/>
                  </a:lnTo>
                  <a:lnTo>
                    <a:pt x="71" y="112"/>
                  </a:lnTo>
                  <a:lnTo>
                    <a:pt x="0" y="114"/>
                  </a:lnTo>
                  <a:lnTo>
                    <a:pt x="0" y="0"/>
                  </a:lnTo>
                  <a:close/>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grpSp>
      <p:pic>
        <p:nvPicPr>
          <p:cNvPr id="1151" name="図 30"/>
          <p:cNvPicPr>
            <a:picLocks noChangeAspect="1"/>
          </p:cNvPicPr>
          <p:nvPr userDrawn="1"/>
        </p:nvPicPr>
        <p:blipFill>
          <a:blip r:embed="rId1"/>
          <a:stretch>
            <a:fillRect/>
          </a:stretch>
        </p:blipFill>
        <p:spPr>
          <a:xfrm>
            <a:off x="10926609" y="5486400"/>
            <a:ext cx="1268078" cy="1371719"/>
          </a:xfrm>
          <a:prstGeom prst="rect">
            <a:avLst/>
          </a:prstGeom>
        </p:spPr>
      </p:pic>
      <p:pic>
        <p:nvPicPr>
          <p:cNvPr id="1152" name="図 31"/>
          <p:cNvPicPr>
            <a:picLocks noChangeAspect="1"/>
          </p:cNvPicPr>
          <p:nvPr userDrawn="1"/>
        </p:nvPicPr>
        <p:blipFill>
          <a:blip r:embed="rId2"/>
          <a:stretch>
            <a:fillRect/>
          </a:stretch>
        </p:blipFill>
        <p:spPr>
          <a:xfrm>
            <a:off x="1" y="0"/>
            <a:ext cx="755970" cy="932769"/>
          </a:xfrm>
          <a:prstGeom prst="rect">
            <a:avLst/>
          </a:prstGeom>
        </p:spPr>
      </p:pic>
      <p:sp>
        <p:nvSpPr>
          <p:cNvPr id="1153" name="テキスト ボックス 32"/>
          <p:cNvSpPr txBox="1"/>
          <p:nvPr userDrawn="1"/>
        </p:nvSpPr>
        <p:spPr>
          <a:xfrm>
            <a:off x="133147" y="6575931"/>
            <a:ext cx="2545890" cy="246221"/>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50000"/>
                    <a:lumOff val="50000"/>
                  </a:prstClr>
                </a:solidFill>
                <a:effectLst/>
                <a:uLnTx/>
                <a:uFillTx/>
                <a:latin typeface="Segoe UI"/>
                <a:ea typeface="游ゴシック"/>
                <a:cs typeface="+mn-cs"/>
              </a:rPr>
              <a:t>All right reserved. © Japan </a:t>
            </a:r>
            <a:r>
              <a:rPr kumimoji="1" lang="en-US" altLang="ja-JP" sz="1000" b="0" i="0" u="none" strike="noStrike" kern="1200" cap="none" spc="0" normalizeH="0" baseline="0" noProof="0" dirty="0" err="1">
                <a:ln>
                  <a:noFill/>
                </a:ln>
                <a:solidFill>
                  <a:prstClr val="black">
                    <a:lumMod val="50000"/>
                    <a:lumOff val="50000"/>
                  </a:prstClr>
                </a:solidFill>
                <a:effectLst/>
                <a:uLnTx/>
                <a:uFillTx/>
                <a:latin typeface="Segoe UI"/>
                <a:ea typeface="游ゴシック"/>
                <a:cs typeface="+mn-cs"/>
              </a:rPr>
              <a:t>CableCast</a:t>
            </a:r>
            <a:r>
              <a:rPr kumimoji="1" lang="en-US" altLang="ja-JP" sz="1000" b="0" i="0" u="none" strike="noStrike" kern="1200" cap="none" spc="0" normalizeH="0" baseline="0" noProof="0" dirty="0">
                <a:ln>
                  <a:noFill/>
                </a:ln>
                <a:solidFill>
                  <a:prstClr val="black">
                    <a:lumMod val="50000"/>
                    <a:lumOff val="50000"/>
                  </a:prstClr>
                </a:solidFill>
                <a:effectLst/>
                <a:uLnTx/>
                <a:uFillTx/>
                <a:latin typeface="Segoe UI"/>
                <a:ea typeface="游ゴシック"/>
                <a:cs typeface="+mn-cs"/>
              </a:rPr>
              <a:t> Inc.</a:t>
            </a:r>
            <a:endParaRPr kumimoji="1" lang="ja-JP" altLang="en-US" sz="1000" b="0" i="0" u="none" strike="noStrike" kern="1200" cap="none" spc="0" normalizeH="0" baseline="0" noProof="0" dirty="0">
              <a:ln>
                <a:noFill/>
              </a:ln>
              <a:solidFill>
                <a:prstClr val="black">
                  <a:lumMod val="50000"/>
                  <a:lumOff val="50000"/>
                </a:prstClr>
              </a:solidFill>
              <a:effectLst/>
              <a:uLnTx/>
              <a:uFillTx/>
              <a:latin typeface="Segoe UI"/>
              <a:ea typeface="游ゴシック"/>
              <a:cs typeface="+mn-cs"/>
            </a:endParaRPr>
          </a:p>
        </p:txBody>
      </p:sp>
      <p:sp>
        <p:nvSpPr>
          <p:cNvPr id="1154" name="テキスト プレースホルダー 3"/>
          <p:cNvSpPr>
            <a:spLocks noGrp="1"/>
          </p:cNvSpPr>
          <p:nvPr>
            <p:ph type="body" sz="quarter" idx="17"/>
          </p:nvPr>
        </p:nvSpPr>
        <p:spPr>
          <a:xfrm>
            <a:off x="485775" y="2077085"/>
            <a:ext cx="11217275" cy="2211824"/>
          </a:xfrm>
        </p:spPr>
        <p:txBody>
          <a:bodyPr>
            <a:spAutoFit/>
          </a:bodyPr>
          <a:lstStyle>
            <a:lvl1pPr marL="358775" indent="-358775">
              <a:lnSpc>
                <a:spcPct val="130000"/>
              </a:lnSpc>
              <a:spcBef>
                <a:spcPts val="0"/>
              </a:spcBef>
              <a:buClr>
                <a:schemeClr val="bg2"/>
              </a:buClr>
              <a:buFont typeface="Wingdings" panose="05000000000000000000" pitchFamily="2" charset="2"/>
              <a:buChar char="n"/>
              <a:defRPr sz="2800">
                <a:solidFill>
                  <a:schemeClr val="accent3"/>
                </a:solidFill>
              </a:defRPr>
            </a:lvl1pPr>
            <a:lvl2pPr marL="809625" indent="-352425">
              <a:lnSpc>
                <a:spcPct val="130000"/>
              </a:lnSpc>
              <a:spcBef>
                <a:spcPts val="0"/>
              </a:spcBef>
              <a:buClr>
                <a:schemeClr val="bg2"/>
              </a:buClr>
              <a:buFont typeface="Wingdings" panose="05000000000000000000" pitchFamily="2" charset="2"/>
              <a:buChar char="l"/>
              <a:defRPr>
                <a:solidFill>
                  <a:schemeClr val="accent3"/>
                </a:solidFill>
              </a:defRPr>
            </a:lvl2pPr>
            <a:lvl3pPr>
              <a:lnSpc>
                <a:spcPct val="130000"/>
              </a:lnSpc>
              <a:spcBef>
                <a:spcPts val="0"/>
              </a:spcBef>
              <a:buClr>
                <a:schemeClr val="bg2"/>
              </a:buClr>
              <a:defRPr>
                <a:solidFill>
                  <a:schemeClr val="accent3"/>
                </a:solidFill>
              </a:defRPr>
            </a:lvl3pPr>
            <a:lvl4pPr>
              <a:lnSpc>
                <a:spcPct val="130000"/>
              </a:lnSpc>
              <a:spcBef>
                <a:spcPts val="0"/>
              </a:spcBef>
              <a:buClr>
                <a:schemeClr val="bg2"/>
              </a:buClr>
              <a:defRPr>
                <a:solidFill>
                  <a:schemeClr val="accent3"/>
                </a:solidFill>
              </a:defRPr>
            </a:lvl4pPr>
            <a:lvl5pPr>
              <a:lnSpc>
                <a:spcPct val="130000"/>
              </a:lnSpc>
              <a:spcBef>
                <a:spcPts val="0"/>
              </a:spcBef>
              <a:buClr>
                <a:schemeClr val="bg2"/>
              </a:buClr>
              <a:defRPr>
                <a:solidFill>
                  <a:schemeClr val="accent3"/>
                </a:solidFill>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77833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グラフ">
    <p:spTree>
      <p:nvGrpSpPr>
        <p:cNvPr id="0" name=""/>
        <p:cNvGrpSpPr/>
        <p:nvPr/>
      </p:nvGrpSpPr>
      <p:grpSpPr>
        <a:xfrm>
          <a:off x="0" y="0"/>
          <a:ext cx="0" cy="0"/>
          <a:chOff x="0" y="0"/>
          <a:chExt cx="0" cy="0"/>
        </a:xfrm>
      </p:grpSpPr>
      <p:pic>
        <p:nvPicPr>
          <p:cNvPr id="1156" name="図 30"/>
          <p:cNvPicPr>
            <a:picLocks noChangeAspect="1"/>
          </p:cNvPicPr>
          <p:nvPr userDrawn="1"/>
        </p:nvPicPr>
        <p:blipFill>
          <a:blip r:embed="rId1"/>
          <a:stretch>
            <a:fillRect/>
          </a:stretch>
        </p:blipFill>
        <p:spPr>
          <a:xfrm>
            <a:off x="10926609" y="5486400"/>
            <a:ext cx="1268078" cy="1371719"/>
          </a:xfrm>
          <a:prstGeom prst="rect">
            <a:avLst/>
          </a:prstGeom>
        </p:spPr>
      </p:pic>
      <p:sp>
        <p:nvSpPr>
          <p:cNvPr id="1157" name="タイトル 1"/>
          <p:cNvSpPr>
            <a:spLocks noGrp="1"/>
          </p:cNvSpPr>
          <p:nvPr>
            <p:ph type="title"/>
          </p:nvPr>
        </p:nvSpPr>
        <p:spPr>
          <a:xfrm>
            <a:off x="485775" y="241260"/>
            <a:ext cx="3395481" cy="369332"/>
          </a:xfrm>
        </p:spPr>
        <p:txBody>
          <a:bodyPr wrap="none">
            <a:spAutoFit/>
          </a:bodyPr>
          <a:lstStyle>
            <a:lvl1pPr>
              <a:defRPr sz="2000" b="1">
                <a:solidFill>
                  <a:srgbClr val="1A327F"/>
                </a:solidFill>
              </a:defRPr>
            </a:lvl1pPr>
          </a:lstStyle>
          <a:p>
            <a:r>
              <a:rPr kumimoji="1" lang="ja-JP" altLang="en-US"/>
              <a:t>マスター タイトルの書式設定</a:t>
            </a:r>
          </a:p>
        </p:txBody>
      </p:sp>
      <p:sp>
        <p:nvSpPr>
          <p:cNvPr id="1158" name="スライド番号プレースホルダー 4"/>
          <p:cNvSpPr>
            <a:spLocks noGrp="1"/>
          </p:cNvSpPr>
          <p:nvPr>
            <p:ph type="sldNum" sz="quarter" idx="12"/>
          </p:nvPr>
        </p:nvSpPr>
        <p:spPr>
          <a:xfrm>
            <a:off x="11772064" y="6550521"/>
            <a:ext cx="381836" cy="276999"/>
          </a:xfrm>
        </p:spPr>
        <p:txBody>
          <a:bodyPr wrap="none">
            <a:spAutoFit/>
          </a:bodyPr>
          <a:lstStyle>
            <a:lvl1pPr algn="ctr">
              <a:defRPr b="1">
                <a:solidFill>
                  <a:schemeClr val="bg1"/>
                </a:solidFill>
                <a:latin typeface="+mn-lt"/>
              </a:defRPr>
            </a:lvl1pPr>
          </a:lstStyle>
          <a:p>
            <a:fld id="{B6781840-E75B-4845-A159-D07FB78B25F2}" type="slidenum">
              <a:rPr lang="ja-JP" altLang="en-US" smtClean="0"/>
              <a:pPr/>
              <a:t>‹#›</a:t>
            </a:fld>
            <a:endParaRPr lang="ja-JP" altLang="en-US"/>
          </a:p>
        </p:txBody>
      </p:sp>
      <p:sp>
        <p:nvSpPr>
          <p:cNvPr id="1159" name="コンテンツ プレースホルダー 2"/>
          <p:cNvSpPr>
            <a:spLocks noGrp="1"/>
          </p:cNvSpPr>
          <p:nvPr>
            <p:ph idx="1"/>
          </p:nvPr>
        </p:nvSpPr>
        <p:spPr>
          <a:xfrm>
            <a:off x="485775" y="2828925"/>
            <a:ext cx="5476876" cy="3448050"/>
          </a:xfrm>
        </p:spPr>
        <p:txBody>
          <a:bodyPr wrap="square">
            <a:noAutofit/>
          </a:bodyPr>
          <a:lstStyle>
            <a:lvl1pPr marL="0" indent="0">
              <a:lnSpc>
                <a:spcPct val="120000"/>
              </a:lnSpc>
              <a:spcBef>
                <a:spcPts val="600"/>
              </a:spcBef>
              <a:buClr>
                <a:schemeClr val="bg2"/>
              </a:buClr>
              <a:buFont typeface="Wingdings" panose="05000000000000000000" pitchFamily="2" charset="2"/>
              <a:buNone/>
              <a:defRPr sz="2400">
                <a:solidFill>
                  <a:schemeClr val="tx1">
                    <a:lumMod val="75000"/>
                    <a:lumOff val="25000"/>
                  </a:schemeClr>
                </a:solidFill>
              </a:defRPr>
            </a:lvl1pPr>
            <a:lvl2pPr marL="808038" indent="-350838">
              <a:buFont typeface="Wingdings" panose="05000000000000000000" pitchFamily="2" charset="2"/>
              <a:buChar char="l"/>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kumimoji="1" lang="ja-JP" altLang="en-US" dirty="0"/>
              <a:t>マスター テキストの書式設定</a:t>
            </a:r>
          </a:p>
        </p:txBody>
      </p:sp>
      <p:sp>
        <p:nvSpPr>
          <p:cNvPr id="1160" name="テキスト ボックス 8"/>
          <p:cNvSpPr txBox="1"/>
          <p:nvPr userDrawn="1"/>
        </p:nvSpPr>
        <p:spPr>
          <a:xfrm>
            <a:off x="9794569" y="201463"/>
            <a:ext cx="1132040" cy="253916"/>
          </a:xfrm>
          <a:prstGeom prst="rect">
            <a:avLst/>
          </a:prstGeom>
          <a:noFill/>
          <a:ln>
            <a:solidFill>
              <a:schemeClr val="tx2"/>
            </a:solid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i="0" u="none" strike="noStrike" kern="1200" cap="none" spc="150" normalizeH="0" baseline="0" noProof="0" dirty="0">
                <a:ln>
                  <a:noFill/>
                </a:ln>
                <a:solidFill>
                  <a:schemeClr val="tx2"/>
                </a:solidFill>
                <a:effectLst/>
                <a:uLnTx/>
                <a:uFillTx/>
                <a:latin typeface="Segoe UI"/>
                <a:ea typeface="游ゴシック"/>
                <a:cs typeface="Times New Roman" panose="02020603050405020304" pitchFamily="18" charset="0"/>
              </a:rPr>
              <a:t>Confidential</a:t>
            </a:r>
            <a:endParaRPr kumimoji="1" lang="ja-JP" altLang="en-US" sz="1000" i="0" u="none" strike="noStrike" kern="1200" cap="none" spc="150" normalizeH="0" baseline="0" noProof="0" dirty="0">
              <a:ln>
                <a:noFill/>
              </a:ln>
              <a:solidFill>
                <a:schemeClr val="tx2"/>
              </a:solidFill>
              <a:effectLst/>
              <a:uLnTx/>
              <a:uFillTx/>
              <a:latin typeface="Segoe UI"/>
              <a:ea typeface="游ゴシック"/>
              <a:cs typeface="+mn-cs"/>
            </a:endParaRPr>
          </a:p>
        </p:txBody>
      </p:sp>
      <p:grpSp>
        <p:nvGrpSpPr>
          <p:cNvPr id="1161" name="グループ化 9"/>
          <p:cNvGrpSpPr>
            <a:grpSpLocks noChangeAspect="1"/>
          </p:cNvGrpSpPr>
          <p:nvPr userDrawn="1"/>
        </p:nvGrpSpPr>
        <p:grpSpPr>
          <a:xfrm>
            <a:off x="11127160" y="201370"/>
            <a:ext cx="883865" cy="253916"/>
            <a:chOff x="2327275" y="2344738"/>
            <a:chExt cx="7537450" cy="2165350"/>
          </a:xfrm>
        </p:grpSpPr>
        <p:sp>
          <p:nvSpPr>
            <p:cNvPr id="1162" name="Freeform 5"/>
            <p:cNvSpPr/>
            <p:nvPr/>
          </p:nvSpPr>
          <p:spPr>
            <a:xfrm>
              <a:off x="5440363" y="3017838"/>
              <a:ext cx="282575" cy="817563"/>
            </a:xfrm>
            <a:custGeom>
              <a:avLst/>
              <a:gdLst>
                <a:gd name="T0" fmla="*/ 75 w 75"/>
                <a:gd name="T1" fmla="*/ 5 h 216"/>
                <a:gd name="T2" fmla="*/ 74 w 75"/>
                <a:gd name="T3" fmla="*/ 5 h 216"/>
                <a:gd name="T4" fmla="*/ 54 w 75"/>
                <a:gd name="T5" fmla="*/ 0 h 216"/>
                <a:gd name="T6" fmla="*/ 55 w 75"/>
                <a:gd name="T7" fmla="*/ 216 h 216"/>
                <a:gd name="T8" fmla="*/ 74 w 75"/>
                <a:gd name="T9" fmla="*/ 211 h 216"/>
                <a:gd name="T10" fmla="*/ 75 w 75"/>
                <a:gd name="T11" fmla="*/ 210 h 216"/>
                <a:gd name="T12" fmla="*/ 75 w 75"/>
                <a:gd name="T13" fmla="*/ 5 h 216"/>
              </a:gdLst>
              <a:ahLst/>
              <a:cxnLst>
                <a:cxn ang="0">
                  <a:pos x="T0" y="T1"/>
                </a:cxn>
                <a:cxn ang="0">
                  <a:pos x="T2" y="T3"/>
                </a:cxn>
                <a:cxn ang="0">
                  <a:pos x="T4" y="T5"/>
                </a:cxn>
                <a:cxn ang="0">
                  <a:pos x="T6" y="T7"/>
                </a:cxn>
                <a:cxn ang="0">
                  <a:pos x="T8" y="T9"/>
                </a:cxn>
                <a:cxn ang="0">
                  <a:pos x="T10" y="T11"/>
                </a:cxn>
                <a:cxn ang="0">
                  <a:pos x="T12" y="T13"/>
                </a:cxn>
              </a:cxnLst>
              <a:rect l="0" t="0" r="r" b="b"/>
              <a:pathLst>
                <a:path w="75" h="216">
                  <a:moveTo>
                    <a:pt x="75" y="5"/>
                  </a:moveTo>
                  <a:cubicBezTo>
                    <a:pt x="74" y="5"/>
                    <a:pt x="74" y="5"/>
                    <a:pt x="74" y="5"/>
                  </a:cubicBezTo>
                  <a:cubicBezTo>
                    <a:pt x="54" y="0"/>
                    <a:pt x="54" y="0"/>
                    <a:pt x="54" y="0"/>
                  </a:cubicBezTo>
                  <a:cubicBezTo>
                    <a:pt x="0" y="61"/>
                    <a:pt x="0" y="154"/>
                    <a:pt x="55" y="216"/>
                  </a:cubicBezTo>
                  <a:cubicBezTo>
                    <a:pt x="74" y="211"/>
                    <a:pt x="74" y="211"/>
                    <a:pt x="74" y="211"/>
                  </a:cubicBezTo>
                  <a:cubicBezTo>
                    <a:pt x="75" y="210"/>
                    <a:pt x="75" y="210"/>
                    <a:pt x="75" y="210"/>
                  </a:cubicBezTo>
                  <a:cubicBezTo>
                    <a:pt x="18" y="154"/>
                    <a:pt x="18" y="62"/>
                    <a:pt x="75" y="5"/>
                  </a:cubicBezTo>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3" name="Freeform 6"/>
            <p:cNvSpPr/>
            <p:nvPr/>
          </p:nvSpPr>
          <p:spPr>
            <a:xfrm>
              <a:off x="4678363" y="2814638"/>
              <a:ext cx="260350" cy="1225550"/>
            </a:xfrm>
            <a:custGeom>
              <a:avLst/>
              <a:gdLst>
                <a:gd name="T0" fmla="*/ 69 w 69"/>
                <a:gd name="T1" fmla="*/ 4 h 324"/>
                <a:gd name="T2" fmla="*/ 50 w 69"/>
                <a:gd name="T3" fmla="*/ 0 h 324"/>
                <a:gd name="T4" fmla="*/ 50 w 69"/>
                <a:gd name="T5" fmla="*/ 324 h 324"/>
                <a:gd name="T6" fmla="*/ 69 w 69"/>
                <a:gd name="T7" fmla="*/ 319 h 324"/>
                <a:gd name="T8" fmla="*/ 69 w 69"/>
                <a:gd name="T9" fmla="*/ 4 h 324"/>
              </a:gdLst>
              <a:ahLst/>
              <a:cxnLst>
                <a:cxn ang="0">
                  <a:pos x="T0" y="T1"/>
                </a:cxn>
                <a:cxn ang="0">
                  <a:pos x="T2" y="T3"/>
                </a:cxn>
                <a:cxn ang="0">
                  <a:pos x="T4" y="T5"/>
                </a:cxn>
                <a:cxn ang="0">
                  <a:pos x="T6" y="T7"/>
                </a:cxn>
                <a:cxn ang="0">
                  <a:pos x="T8" y="T9"/>
                </a:cxn>
              </a:cxnLst>
              <a:rect l="0" t="0" r="r" b="b"/>
              <a:pathLst>
                <a:path w="69" h="324">
                  <a:moveTo>
                    <a:pt x="69" y="4"/>
                  </a:moveTo>
                  <a:cubicBezTo>
                    <a:pt x="50" y="0"/>
                    <a:pt x="50" y="0"/>
                    <a:pt x="50" y="0"/>
                  </a:cubicBezTo>
                  <a:cubicBezTo>
                    <a:pt x="0" y="102"/>
                    <a:pt x="0" y="222"/>
                    <a:pt x="50" y="324"/>
                  </a:cubicBezTo>
                  <a:cubicBezTo>
                    <a:pt x="69" y="319"/>
                    <a:pt x="69" y="319"/>
                    <a:pt x="69" y="319"/>
                  </a:cubicBezTo>
                  <a:cubicBezTo>
                    <a:pt x="19" y="221"/>
                    <a:pt x="19" y="103"/>
                    <a:pt x="69" y="4"/>
                  </a:cubicBezTo>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4" name="Freeform 7"/>
            <p:cNvSpPr/>
            <p:nvPr/>
          </p:nvSpPr>
          <p:spPr>
            <a:xfrm>
              <a:off x="3797300" y="2587626"/>
              <a:ext cx="282575" cy="1679575"/>
            </a:xfrm>
            <a:custGeom>
              <a:avLst/>
              <a:gdLst>
                <a:gd name="T0" fmla="*/ 75 w 75"/>
                <a:gd name="T1" fmla="*/ 4 h 444"/>
                <a:gd name="T2" fmla="*/ 57 w 75"/>
                <a:gd name="T3" fmla="*/ 0 h 444"/>
                <a:gd name="T4" fmla="*/ 57 w 75"/>
                <a:gd name="T5" fmla="*/ 444 h 444"/>
                <a:gd name="T6" fmla="*/ 75 w 75"/>
                <a:gd name="T7" fmla="*/ 439 h 444"/>
                <a:gd name="T8" fmla="*/ 75 w 75"/>
                <a:gd name="T9" fmla="*/ 4 h 444"/>
              </a:gdLst>
              <a:ahLst/>
              <a:cxnLst>
                <a:cxn ang="0">
                  <a:pos x="T0" y="T1"/>
                </a:cxn>
                <a:cxn ang="0">
                  <a:pos x="T2" y="T3"/>
                </a:cxn>
                <a:cxn ang="0">
                  <a:pos x="T4" y="T5"/>
                </a:cxn>
                <a:cxn ang="0">
                  <a:pos x="T6" y="T7"/>
                </a:cxn>
                <a:cxn ang="0">
                  <a:pos x="T8" y="T9"/>
                </a:cxn>
              </a:cxnLst>
              <a:rect l="0" t="0" r="r" b="b"/>
              <a:pathLst>
                <a:path w="75" h="444">
                  <a:moveTo>
                    <a:pt x="75" y="4"/>
                  </a:moveTo>
                  <a:cubicBezTo>
                    <a:pt x="57" y="0"/>
                    <a:pt x="57" y="0"/>
                    <a:pt x="57" y="0"/>
                  </a:cubicBezTo>
                  <a:cubicBezTo>
                    <a:pt x="0" y="142"/>
                    <a:pt x="0" y="302"/>
                    <a:pt x="57" y="444"/>
                  </a:cubicBezTo>
                  <a:cubicBezTo>
                    <a:pt x="75" y="439"/>
                    <a:pt x="75" y="439"/>
                    <a:pt x="75" y="439"/>
                  </a:cubicBezTo>
                  <a:cubicBezTo>
                    <a:pt x="19" y="300"/>
                    <a:pt x="19" y="144"/>
                    <a:pt x="75" y="4"/>
                  </a:cubicBezTo>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5" name="Freeform 8"/>
            <p:cNvSpPr/>
            <p:nvPr/>
          </p:nvSpPr>
          <p:spPr>
            <a:xfrm>
              <a:off x="2911475" y="2344738"/>
              <a:ext cx="252413" cy="2165350"/>
            </a:xfrm>
            <a:custGeom>
              <a:avLst/>
              <a:gdLst>
                <a:gd name="T0" fmla="*/ 67 w 67"/>
                <a:gd name="T1" fmla="*/ 4 h 572"/>
                <a:gd name="T2" fmla="*/ 49 w 67"/>
                <a:gd name="T3" fmla="*/ 0 h 572"/>
                <a:gd name="T4" fmla="*/ 0 w 67"/>
                <a:gd name="T5" fmla="*/ 286 h 572"/>
                <a:gd name="T6" fmla="*/ 49 w 67"/>
                <a:gd name="T7" fmla="*/ 572 h 572"/>
                <a:gd name="T8" fmla="*/ 67 w 67"/>
                <a:gd name="T9" fmla="*/ 567 h 572"/>
                <a:gd name="T10" fmla="*/ 67 w 67"/>
                <a:gd name="T11" fmla="*/ 4 h 572"/>
              </a:gdLst>
              <a:ahLst/>
              <a:cxnLst>
                <a:cxn ang="0">
                  <a:pos x="T0" y="T1"/>
                </a:cxn>
                <a:cxn ang="0">
                  <a:pos x="T2" y="T3"/>
                </a:cxn>
                <a:cxn ang="0">
                  <a:pos x="T4" y="T5"/>
                </a:cxn>
                <a:cxn ang="0">
                  <a:pos x="T6" y="T7"/>
                </a:cxn>
                <a:cxn ang="0">
                  <a:pos x="T8" y="T9"/>
                </a:cxn>
                <a:cxn ang="0">
                  <a:pos x="T10" y="T11"/>
                </a:cxn>
              </a:cxnLst>
              <a:rect l="0" t="0" r="r" b="b"/>
              <a:pathLst>
                <a:path w="67" h="572">
                  <a:moveTo>
                    <a:pt x="67" y="4"/>
                  </a:moveTo>
                  <a:cubicBezTo>
                    <a:pt x="49" y="0"/>
                    <a:pt x="49" y="0"/>
                    <a:pt x="49" y="0"/>
                  </a:cubicBezTo>
                  <a:cubicBezTo>
                    <a:pt x="16" y="90"/>
                    <a:pt x="0" y="187"/>
                    <a:pt x="0" y="286"/>
                  </a:cubicBezTo>
                  <a:cubicBezTo>
                    <a:pt x="0" y="385"/>
                    <a:pt x="16" y="482"/>
                    <a:pt x="49" y="572"/>
                  </a:cubicBezTo>
                  <a:cubicBezTo>
                    <a:pt x="67" y="567"/>
                    <a:pt x="67" y="567"/>
                    <a:pt x="67" y="567"/>
                  </a:cubicBezTo>
                  <a:cubicBezTo>
                    <a:pt x="2" y="386"/>
                    <a:pt x="2" y="186"/>
                    <a:pt x="67" y="4"/>
                  </a:cubicBezTo>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6" name="Freeform 9"/>
            <p:cNvSpPr/>
            <p:nvPr/>
          </p:nvSpPr>
          <p:spPr>
            <a:xfrm>
              <a:off x="6496050" y="3017838"/>
              <a:ext cx="230188" cy="817563"/>
            </a:xfrm>
            <a:custGeom>
              <a:avLst/>
              <a:gdLst>
                <a:gd name="T0" fmla="*/ 20 w 61"/>
                <a:gd name="T1" fmla="*/ 0 h 216"/>
                <a:gd name="T2" fmla="*/ 0 w 61"/>
                <a:gd name="T3" fmla="*/ 5 h 216"/>
                <a:gd name="T4" fmla="*/ 0 w 61"/>
                <a:gd name="T5" fmla="*/ 5 h 216"/>
                <a:gd name="T6" fmla="*/ 42 w 61"/>
                <a:gd name="T7" fmla="*/ 108 h 216"/>
                <a:gd name="T8" fmla="*/ 0 w 61"/>
                <a:gd name="T9" fmla="*/ 210 h 216"/>
                <a:gd name="T10" fmla="*/ 0 w 61"/>
                <a:gd name="T11" fmla="*/ 211 h 216"/>
                <a:gd name="T12" fmla="*/ 20 w 61"/>
                <a:gd name="T13" fmla="*/ 216 h 216"/>
                <a:gd name="T14" fmla="*/ 60 w 61"/>
                <a:gd name="T15" fmla="*/ 108 h 216"/>
                <a:gd name="T16" fmla="*/ 20 w 61"/>
                <a:gd name="T1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6">
                  <a:moveTo>
                    <a:pt x="20" y="0"/>
                  </a:moveTo>
                  <a:cubicBezTo>
                    <a:pt x="0" y="5"/>
                    <a:pt x="0" y="5"/>
                    <a:pt x="0" y="5"/>
                  </a:cubicBezTo>
                  <a:cubicBezTo>
                    <a:pt x="0" y="5"/>
                    <a:pt x="0" y="5"/>
                    <a:pt x="0" y="5"/>
                  </a:cubicBezTo>
                  <a:cubicBezTo>
                    <a:pt x="27" y="33"/>
                    <a:pt x="42" y="69"/>
                    <a:pt x="42" y="108"/>
                  </a:cubicBezTo>
                  <a:cubicBezTo>
                    <a:pt x="42" y="147"/>
                    <a:pt x="27" y="183"/>
                    <a:pt x="0" y="210"/>
                  </a:cubicBezTo>
                  <a:cubicBezTo>
                    <a:pt x="0" y="211"/>
                    <a:pt x="0" y="211"/>
                    <a:pt x="0" y="211"/>
                  </a:cubicBezTo>
                  <a:cubicBezTo>
                    <a:pt x="20" y="216"/>
                    <a:pt x="20" y="216"/>
                    <a:pt x="20" y="216"/>
                  </a:cubicBezTo>
                  <a:cubicBezTo>
                    <a:pt x="46" y="186"/>
                    <a:pt x="61" y="148"/>
                    <a:pt x="60" y="108"/>
                  </a:cubicBezTo>
                  <a:cubicBezTo>
                    <a:pt x="60" y="68"/>
                    <a:pt x="46" y="30"/>
                    <a:pt x="20" y="0"/>
                  </a:cubicBezTo>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7" name="Freeform 10"/>
            <p:cNvSpPr/>
            <p:nvPr/>
          </p:nvSpPr>
          <p:spPr>
            <a:xfrm>
              <a:off x="7280275" y="2814638"/>
              <a:ext cx="255588" cy="1225550"/>
            </a:xfrm>
            <a:custGeom>
              <a:avLst/>
              <a:gdLst>
                <a:gd name="T0" fmla="*/ 18 w 68"/>
                <a:gd name="T1" fmla="*/ 0 h 324"/>
                <a:gd name="T2" fmla="*/ 0 w 68"/>
                <a:gd name="T3" fmla="*/ 4 h 324"/>
                <a:gd name="T4" fmla="*/ 0 w 68"/>
                <a:gd name="T5" fmla="*/ 319 h 324"/>
                <a:gd name="T6" fmla="*/ 18 w 68"/>
                <a:gd name="T7" fmla="*/ 324 h 324"/>
                <a:gd name="T8" fmla="*/ 18 w 68"/>
                <a:gd name="T9" fmla="*/ 0 h 324"/>
              </a:gdLst>
              <a:ahLst/>
              <a:cxnLst>
                <a:cxn ang="0">
                  <a:pos x="T0" y="T1"/>
                </a:cxn>
                <a:cxn ang="0">
                  <a:pos x="T2" y="T3"/>
                </a:cxn>
                <a:cxn ang="0">
                  <a:pos x="T4" y="T5"/>
                </a:cxn>
                <a:cxn ang="0">
                  <a:pos x="T6" y="T7"/>
                </a:cxn>
                <a:cxn ang="0">
                  <a:pos x="T8" y="T9"/>
                </a:cxn>
              </a:cxnLst>
              <a:rect l="0" t="0" r="r" b="b"/>
              <a:pathLst>
                <a:path w="68" h="324">
                  <a:moveTo>
                    <a:pt x="18" y="0"/>
                  </a:moveTo>
                  <a:cubicBezTo>
                    <a:pt x="0" y="4"/>
                    <a:pt x="0" y="4"/>
                    <a:pt x="0" y="4"/>
                  </a:cubicBezTo>
                  <a:cubicBezTo>
                    <a:pt x="50" y="103"/>
                    <a:pt x="50" y="221"/>
                    <a:pt x="0" y="319"/>
                  </a:cubicBezTo>
                  <a:cubicBezTo>
                    <a:pt x="18" y="324"/>
                    <a:pt x="18" y="324"/>
                    <a:pt x="18" y="324"/>
                  </a:cubicBezTo>
                  <a:cubicBezTo>
                    <a:pt x="68" y="222"/>
                    <a:pt x="68" y="102"/>
                    <a:pt x="18" y="0"/>
                  </a:cubicBezTo>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8" name="Freeform 11"/>
            <p:cNvSpPr/>
            <p:nvPr/>
          </p:nvSpPr>
          <p:spPr>
            <a:xfrm>
              <a:off x="8135938" y="2587626"/>
              <a:ext cx="282575" cy="1679575"/>
            </a:xfrm>
            <a:custGeom>
              <a:avLst/>
              <a:gdLst>
                <a:gd name="T0" fmla="*/ 18 w 75"/>
                <a:gd name="T1" fmla="*/ 0 h 444"/>
                <a:gd name="T2" fmla="*/ 0 w 75"/>
                <a:gd name="T3" fmla="*/ 4 h 444"/>
                <a:gd name="T4" fmla="*/ 0 w 75"/>
                <a:gd name="T5" fmla="*/ 439 h 444"/>
                <a:gd name="T6" fmla="*/ 18 w 75"/>
                <a:gd name="T7" fmla="*/ 444 h 444"/>
                <a:gd name="T8" fmla="*/ 18 w 75"/>
                <a:gd name="T9" fmla="*/ 0 h 444"/>
              </a:gdLst>
              <a:ahLst/>
              <a:cxnLst>
                <a:cxn ang="0">
                  <a:pos x="T0" y="T1"/>
                </a:cxn>
                <a:cxn ang="0">
                  <a:pos x="T2" y="T3"/>
                </a:cxn>
                <a:cxn ang="0">
                  <a:pos x="T4" y="T5"/>
                </a:cxn>
                <a:cxn ang="0">
                  <a:pos x="T6" y="T7"/>
                </a:cxn>
                <a:cxn ang="0">
                  <a:pos x="T8" y="T9"/>
                </a:cxn>
              </a:cxnLst>
              <a:rect l="0" t="0" r="r" b="b"/>
              <a:pathLst>
                <a:path w="75" h="444">
                  <a:moveTo>
                    <a:pt x="18" y="0"/>
                  </a:moveTo>
                  <a:cubicBezTo>
                    <a:pt x="0" y="4"/>
                    <a:pt x="0" y="4"/>
                    <a:pt x="0" y="4"/>
                  </a:cubicBezTo>
                  <a:cubicBezTo>
                    <a:pt x="56" y="144"/>
                    <a:pt x="56" y="300"/>
                    <a:pt x="0" y="439"/>
                  </a:cubicBezTo>
                  <a:cubicBezTo>
                    <a:pt x="18" y="444"/>
                    <a:pt x="18" y="444"/>
                    <a:pt x="18" y="444"/>
                  </a:cubicBezTo>
                  <a:cubicBezTo>
                    <a:pt x="75" y="302"/>
                    <a:pt x="75" y="142"/>
                    <a:pt x="18" y="0"/>
                  </a:cubicBezTo>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9" name="Freeform 12"/>
            <p:cNvSpPr/>
            <p:nvPr/>
          </p:nvSpPr>
          <p:spPr>
            <a:xfrm>
              <a:off x="9051925" y="2344738"/>
              <a:ext cx="255588" cy="2165350"/>
            </a:xfrm>
            <a:custGeom>
              <a:avLst/>
              <a:gdLst>
                <a:gd name="T0" fmla="*/ 18 w 68"/>
                <a:gd name="T1" fmla="*/ 0 h 572"/>
                <a:gd name="T2" fmla="*/ 0 w 68"/>
                <a:gd name="T3" fmla="*/ 4 h 572"/>
                <a:gd name="T4" fmla="*/ 0 w 68"/>
                <a:gd name="T5" fmla="*/ 567 h 572"/>
                <a:gd name="T6" fmla="*/ 18 w 68"/>
                <a:gd name="T7" fmla="*/ 572 h 572"/>
                <a:gd name="T8" fmla="*/ 68 w 68"/>
                <a:gd name="T9" fmla="*/ 286 h 572"/>
                <a:gd name="T10" fmla="*/ 18 w 68"/>
                <a:gd name="T11" fmla="*/ 0 h 572"/>
              </a:gdLst>
              <a:ahLst/>
              <a:cxnLst>
                <a:cxn ang="0">
                  <a:pos x="T0" y="T1"/>
                </a:cxn>
                <a:cxn ang="0">
                  <a:pos x="T2" y="T3"/>
                </a:cxn>
                <a:cxn ang="0">
                  <a:pos x="T4" y="T5"/>
                </a:cxn>
                <a:cxn ang="0">
                  <a:pos x="T6" y="T7"/>
                </a:cxn>
                <a:cxn ang="0">
                  <a:pos x="T8" y="T9"/>
                </a:cxn>
                <a:cxn ang="0">
                  <a:pos x="T10" y="T11"/>
                </a:cxn>
              </a:cxnLst>
              <a:rect l="0" t="0" r="r" b="b"/>
              <a:pathLst>
                <a:path w="68" h="572">
                  <a:moveTo>
                    <a:pt x="18" y="0"/>
                  </a:moveTo>
                  <a:cubicBezTo>
                    <a:pt x="0" y="4"/>
                    <a:pt x="0" y="4"/>
                    <a:pt x="0" y="4"/>
                  </a:cubicBezTo>
                  <a:cubicBezTo>
                    <a:pt x="65" y="186"/>
                    <a:pt x="65" y="386"/>
                    <a:pt x="0" y="567"/>
                  </a:cubicBezTo>
                  <a:cubicBezTo>
                    <a:pt x="18" y="572"/>
                    <a:pt x="18" y="572"/>
                    <a:pt x="18" y="572"/>
                  </a:cubicBezTo>
                  <a:cubicBezTo>
                    <a:pt x="51" y="482"/>
                    <a:pt x="68" y="385"/>
                    <a:pt x="68" y="286"/>
                  </a:cubicBezTo>
                  <a:cubicBezTo>
                    <a:pt x="68" y="187"/>
                    <a:pt x="51" y="90"/>
                    <a:pt x="18" y="0"/>
                  </a:cubicBezTo>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0" name="Freeform 13"/>
            <p:cNvSpPr>
              <a:spLocks noEditPoints="1"/>
            </p:cNvSpPr>
            <p:nvPr/>
          </p:nvSpPr>
          <p:spPr>
            <a:xfrm>
              <a:off x="5821363" y="3132138"/>
              <a:ext cx="576263" cy="585788"/>
            </a:xfrm>
            <a:custGeom>
              <a:avLst/>
              <a:gdLst>
                <a:gd name="T0" fmla="*/ 61 w 153"/>
                <a:gd name="T1" fmla="*/ 59 h 155"/>
                <a:gd name="T2" fmla="*/ 74 w 153"/>
                <a:gd name="T3" fmla="*/ 40 h 155"/>
                <a:gd name="T4" fmla="*/ 89 w 153"/>
                <a:gd name="T5" fmla="*/ 59 h 155"/>
                <a:gd name="T6" fmla="*/ 61 w 153"/>
                <a:gd name="T7" fmla="*/ 59 h 155"/>
                <a:gd name="T8" fmla="*/ 150 w 153"/>
                <a:gd name="T9" fmla="*/ 90 h 155"/>
                <a:gd name="T10" fmla="*/ 73 w 153"/>
                <a:gd name="T11" fmla="*/ 0 h 155"/>
                <a:gd name="T12" fmla="*/ 0 w 153"/>
                <a:gd name="T13" fmla="*/ 80 h 155"/>
                <a:gd name="T14" fmla="*/ 76 w 153"/>
                <a:gd name="T15" fmla="*/ 155 h 155"/>
                <a:gd name="T16" fmla="*/ 147 w 153"/>
                <a:gd name="T17" fmla="*/ 103 h 155"/>
                <a:gd name="T18" fmla="*/ 88 w 153"/>
                <a:gd name="T19" fmla="*/ 103 h 155"/>
                <a:gd name="T20" fmla="*/ 75 w 153"/>
                <a:gd name="T21" fmla="*/ 115 h 155"/>
                <a:gd name="T22" fmla="*/ 61 w 153"/>
                <a:gd name="T23" fmla="*/ 90 h 155"/>
                <a:gd name="T24" fmla="*/ 150 w 153"/>
                <a:gd name="T25" fmla="*/ 9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55">
                  <a:moveTo>
                    <a:pt x="61" y="59"/>
                  </a:moveTo>
                  <a:cubicBezTo>
                    <a:pt x="61" y="49"/>
                    <a:pt x="65" y="40"/>
                    <a:pt x="74" y="40"/>
                  </a:cubicBezTo>
                  <a:cubicBezTo>
                    <a:pt x="83" y="40"/>
                    <a:pt x="89" y="49"/>
                    <a:pt x="89" y="59"/>
                  </a:cubicBezTo>
                  <a:lnTo>
                    <a:pt x="61" y="59"/>
                  </a:lnTo>
                  <a:close/>
                  <a:moveTo>
                    <a:pt x="150" y="90"/>
                  </a:moveTo>
                  <a:cubicBezTo>
                    <a:pt x="153" y="34"/>
                    <a:pt x="118" y="0"/>
                    <a:pt x="73" y="0"/>
                  </a:cubicBezTo>
                  <a:cubicBezTo>
                    <a:pt x="32" y="0"/>
                    <a:pt x="0" y="31"/>
                    <a:pt x="0" y="80"/>
                  </a:cubicBezTo>
                  <a:cubicBezTo>
                    <a:pt x="0" y="131"/>
                    <a:pt x="36" y="155"/>
                    <a:pt x="76" y="155"/>
                  </a:cubicBezTo>
                  <a:cubicBezTo>
                    <a:pt x="105" y="155"/>
                    <a:pt x="139" y="138"/>
                    <a:pt x="147" y="103"/>
                  </a:cubicBezTo>
                  <a:cubicBezTo>
                    <a:pt x="88" y="103"/>
                    <a:pt x="88" y="103"/>
                    <a:pt x="88" y="103"/>
                  </a:cubicBezTo>
                  <a:cubicBezTo>
                    <a:pt x="86" y="110"/>
                    <a:pt x="82" y="115"/>
                    <a:pt x="75" y="115"/>
                  </a:cubicBezTo>
                  <a:cubicBezTo>
                    <a:pt x="62" y="115"/>
                    <a:pt x="61" y="102"/>
                    <a:pt x="61" y="90"/>
                  </a:cubicBezTo>
                  <a:lnTo>
                    <a:pt x="150" y="90"/>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1" name="Freeform 14"/>
            <p:cNvSpPr/>
            <p:nvPr/>
          </p:nvSpPr>
          <p:spPr>
            <a:xfrm>
              <a:off x="2327275" y="3132138"/>
              <a:ext cx="436563" cy="585788"/>
            </a:xfrm>
            <a:custGeom>
              <a:avLst/>
              <a:gdLst>
                <a:gd name="T0" fmla="*/ 116 w 116"/>
                <a:gd name="T1" fmla="*/ 63 h 155"/>
                <a:gd name="T2" fmla="*/ 84 w 116"/>
                <a:gd name="T3" fmla="*/ 48 h 155"/>
                <a:gd name="T4" fmla="*/ 55 w 116"/>
                <a:gd name="T5" fmla="*/ 78 h 155"/>
                <a:gd name="T6" fmla="*/ 85 w 116"/>
                <a:gd name="T7" fmla="*/ 107 h 155"/>
                <a:gd name="T8" fmla="*/ 116 w 116"/>
                <a:gd name="T9" fmla="*/ 93 h 155"/>
                <a:gd name="T10" fmla="*/ 115 w 116"/>
                <a:gd name="T11" fmla="*/ 149 h 155"/>
                <a:gd name="T12" fmla="*/ 76 w 116"/>
                <a:gd name="T13" fmla="*/ 155 h 155"/>
                <a:gd name="T14" fmla="*/ 0 w 116"/>
                <a:gd name="T15" fmla="*/ 79 h 155"/>
                <a:gd name="T16" fmla="*/ 78 w 116"/>
                <a:gd name="T17" fmla="*/ 0 h 155"/>
                <a:gd name="T18" fmla="*/ 115 w 116"/>
                <a:gd name="T19" fmla="*/ 6 h 155"/>
                <a:gd name="T20" fmla="*/ 116 w 116"/>
                <a:gd name="T21" fmla="*/ 6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5">
                  <a:moveTo>
                    <a:pt x="116" y="63"/>
                  </a:moveTo>
                  <a:cubicBezTo>
                    <a:pt x="108" y="55"/>
                    <a:pt x="97" y="48"/>
                    <a:pt x="84" y="48"/>
                  </a:cubicBezTo>
                  <a:cubicBezTo>
                    <a:pt x="68" y="48"/>
                    <a:pt x="55" y="61"/>
                    <a:pt x="55" y="78"/>
                  </a:cubicBezTo>
                  <a:cubicBezTo>
                    <a:pt x="55" y="94"/>
                    <a:pt x="69" y="107"/>
                    <a:pt x="85" y="107"/>
                  </a:cubicBezTo>
                  <a:cubicBezTo>
                    <a:pt x="98" y="107"/>
                    <a:pt x="108" y="101"/>
                    <a:pt x="116" y="93"/>
                  </a:cubicBezTo>
                  <a:cubicBezTo>
                    <a:pt x="115" y="149"/>
                    <a:pt x="115" y="149"/>
                    <a:pt x="115" y="149"/>
                  </a:cubicBezTo>
                  <a:cubicBezTo>
                    <a:pt x="106" y="153"/>
                    <a:pt x="86" y="155"/>
                    <a:pt x="76" y="155"/>
                  </a:cubicBezTo>
                  <a:cubicBezTo>
                    <a:pt x="33" y="155"/>
                    <a:pt x="0" y="122"/>
                    <a:pt x="0" y="79"/>
                  </a:cubicBezTo>
                  <a:cubicBezTo>
                    <a:pt x="0" y="35"/>
                    <a:pt x="34" y="0"/>
                    <a:pt x="78" y="0"/>
                  </a:cubicBezTo>
                  <a:cubicBezTo>
                    <a:pt x="91" y="0"/>
                    <a:pt x="103" y="2"/>
                    <a:pt x="115" y="6"/>
                  </a:cubicBezTo>
                  <a:lnTo>
                    <a:pt x="116" y="63"/>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2" name="Freeform 15"/>
            <p:cNvSpPr>
              <a:spLocks noEditPoints="1"/>
            </p:cNvSpPr>
            <p:nvPr/>
          </p:nvSpPr>
          <p:spPr>
            <a:xfrm>
              <a:off x="3117850" y="3143251"/>
              <a:ext cx="625475" cy="568325"/>
            </a:xfrm>
            <a:custGeom>
              <a:avLst/>
              <a:gdLst>
                <a:gd name="T0" fmla="*/ 72 w 166"/>
                <a:gd name="T1" fmla="*/ 95 h 150"/>
                <a:gd name="T2" fmla="*/ 82 w 166"/>
                <a:gd name="T3" fmla="*/ 50 h 150"/>
                <a:gd name="T4" fmla="*/ 84 w 166"/>
                <a:gd name="T5" fmla="*/ 50 h 150"/>
                <a:gd name="T6" fmla="*/ 87 w 166"/>
                <a:gd name="T7" fmla="*/ 69 h 150"/>
                <a:gd name="T8" fmla="*/ 94 w 166"/>
                <a:gd name="T9" fmla="*/ 95 h 150"/>
                <a:gd name="T10" fmla="*/ 72 w 166"/>
                <a:gd name="T11" fmla="*/ 95 h 150"/>
                <a:gd name="T12" fmla="*/ 62 w 166"/>
                <a:gd name="T13" fmla="*/ 131 h 150"/>
                <a:gd name="T14" fmla="*/ 103 w 166"/>
                <a:gd name="T15" fmla="*/ 131 h 150"/>
                <a:gd name="T16" fmla="*/ 108 w 166"/>
                <a:gd name="T17" fmla="*/ 150 h 150"/>
                <a:gd name="T18" fmla="*/ 166 w 166"/>
                <a:gd name="T19" fmla="*/ 150 h 150"/>
                <a:gd name="T20" fmla="*/ 112 w 166"/>
                <a:gd name="T21" fmla="*/ 0 h 150"/>
                <a:gd name="T22" fmla="*/ 52 w 166"/>
                <a:gd name="T23" fmla="*/ 0 h 150"/>
                <a:gd name="T24" fmla="*/ 0 w 166"/>
                <a:gd name="T25" fmla="*/ 150 h 150"/>
                <a:gd name="T26" fmla="*/ 58 w 166"/>
                <a:gd name="T27" fmla="*/ 150 h 150"/>
                <a:gd name="T28" fmla="*/ 62 w 166"/>
                <a:gd name="T29" fmla="*/ 1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50">
                  <a:moveTo>
                    <a:pt x="72" y="95"/>
                  </a:moveTo>
                  <a:cubicBezTo>
                    <a:pt x="82" y="50"/>
                    <a:pt x="82" y="50"/>
                    <a:pt x="82" y="50"/>
                  </a:cubicBezTo>
                  <a:cubicBezTo>
                    <a:pt x="84" y="50"/>
                    <a:pt x="84" y="50"/>
                    <a:pt x="84" y="50"/>
                  </a:cubicBezTo>
                  <a:cubicBezTo>
                    <a:pt x="85" y="56"/>
                    <a:pt x="86" y="62"/>
                    <a:pt x="87" y="69"/>
                  </a:cubicBezTo>
                  <a:cubicBezTo>
                    <a:pt x="94" y="95"/>
                    <a:pt x="94" y="95"/>
                    <a:pt x="94" y="95"/>
                  </a:cubicBezTo>
                  <a:lnTo>
                    <a:pt x="72" y="95"/>
                  </a:lnTo>
                  <a:close/>
                  <a:moveTo>
                    <a:pt x="62" y="131"/>
                  </a:moveTo>
                  <a:cubicBezTo>
                    <a:pt x="103" y="131"/>
                    <a:pt x="103" y="131"/>
                    <a:pt x="103" y="131"/>
                  </a:cubicBezTo>
                  <a:cubicBezTo>
                    <a:pt x="108" y="150"/>
                    <a:pt x="108" y="150"/>
                    <a:pt x="108" y="150"/>
                  </a:cubicBezTo>
                  <a:cubicBezTo>
                    <a:pt x="166" y="150"/>
                    <a:pt x="166" y="150"/>
                    <a:pt x="166" y="150"/>
                  </a:cubicBezTo>
                  <a:cubicBezTo>
                    <a:pt x="112" y="0"/>
                    <a:pt x="112" y="0"/>
                    <a:pt x="112" y="0"/>
                  </a:cubicBezTo>
                  <a:cubicBezTo>
                    <a:pt x="52" y="0"/>
                    <a:pt x="52" y="0"/>
                    <a:pt x="52" y="0"/>
                  </a:cubicBezTo>
                  <a:cubicBezTo>
                    <a:pt x="0" y="150"/>
                    <a:pt x="0" y="150"/>
                    <a:pt x="0" y="150"/>
                  </a:cubicBezTo>
                  <a:cubicBezTo>
                    <a:pt x="58" y="150"/>
                    <a:pt x="58" y="150"/>
                    <a:pt x="58" y="150"/>
                  </a:cubicBezTo>
                  <a:lnTo>
                    <a:pt x="62" y="131"/>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3" name="Freeform 16"/>
            <p:cNvSpPr>
              <a:spLocks noEditPoints="1"/>
            </p:cNvSpPr>
            <p:nvPr/>
          </p:nvSpPr>
          <p:spPr>
            <a:xfrm>
              <a:off x="4105275" y="3143251"/>
              <a:ext cx="487363" cy="568325"/>
            </a:xfrm>
            <a:custGeom>
              <a:avLst/>
              <a:gdLst>
                <a:gd name="T0" fmla="*/ 51 w 129"/>
                <a:gd name="T1" fmla="*/ 57 h 150"/>
                <a:gd name="T2" fmla="*/ 51 w 129"/>
                <a:gd name="T3" fmla="*/ 36 h 150"/>
                <a:gd name="T4" fmla="*/ 54 w 129"/>
                <a:gd name="T5" fmla="*/ 36 h 150"/>
                <a:gd name="T6" fmla="*/ 72 w 129"/>
                <a:gd name="T7" fmla="*/ 46 h 150"/>
                <a:gd name="T8" fmla="*/ 55 w 129"/>
                <a:gd name="T9" fmla="*/ 57 h 150"/>
                <a:gd name="T10" fmla="*/ 51 w 129"/>
                <a:gd name="T11" fmla="*/ 57 h 150"/>
                <a:gd name="T12" fmla="*/ 0 w 129"/>
                <a:gd name="T13" fmla="*/ 150 h 150"/>
                <a:gd name="T14" fmla="*/ 74 w 129"/>
                <a:gd name="T15" fmla="*/ 150 h 150"/>
                <a:gd name="T16" fmla="*/ 129 w 129"/>
                <a:gd name="T17" fmla="*/ 108 h 150"/>
                <a:gd name="T18" fmla="*/ 102 w 129"/>
                <a:gd name="T19" fmla="*/ 73 h 150"/>
                <a:gd name="T20" fmla="*/ 102 w 129"/>
                <a:gd name="T21" fmla="*/ 71 h 150"/>
                <a:gd name="T22" fmla="*/ 122 w 129"/>
                <a:gd name="T23" fmla="*/ 41 h 150"/>
                <a:gd name="T24" fmla="*/ 63 w 129"/>
                <a:gd name="T25" fmla="*/ 0 h 150"/>
                <a:gd name="T26" fmla="*/ 0 w 129"/>
                <a:gd name="T27" fmla="*/ 0 h 150"/>
                <a:gd name="T28" fmla="*/ 0 w 129"/>
                <a:gd name="T29" fmla="*/ 150 h 150"/>
                <a:gd name="T30" fmla="*/ 51 w 129"/>
                <a:gd name="T31" fmla="*/ 89 h 150"/>
                <a:gd name="T32" fmla="*/ 56 w 129"/>
                <a:gd name="T33" fmla="*/ 89 h 150"/>
                <a:gd name="T34" fmla="*/ 79 w 129"/>
                <a:gd name="T35" fmla="*/ 101 h 150"/>
                <a:gd name="T36" fmla="*/ 57 w 129"/>
                <a:gd name="T37" fmla="*/ 114 h 150"/>
                <a:gd name="T38" fmla="*/ 51 w 129"/>
                <a:gd name="T39" fmla="*/ 114 h 150"/>
                <a:gd name="T40" fmla="*/ 51 w 129"/>
                <a:gd name="T41" fmla="*/ 8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150">
                  <a:moveTo>
                    <a:pt x="51" y="57"/>
                  </a:moveTo>
                  <a:cubicBezTo>
                    <a:pt x="51" y="36"/>
                    <a:pt x="51" y="36"/>
                    <a:pt x="51" y="36"/>
                  </a:cubicBezTo>
                  <a:cubicBezTo>
                    <a:pt x="54" y="36"/>
                    <a:pt x="54" y="36"/>
                    <a:pt x="54" y="36"/>
                  </a:cubicBezTo>
                  <a:cubicBezTo>
                    <a:pt x="62" y="36"/>
                    <a:pt x="72" y="35"/>
                    <a:pt x="72" y="46"/>
                  </a:cubicBezTo>
                  <a:cubicBezTo>
                    <a:pt x="72" y="57"/>
                    <a:pt x="63" y="57"/>
                    <a:pt x="55" y="57"/>
                  </a:cubicBezTo>
                  <a:lnTo>
                    <a:pt x="51" y="57"/>
                  </a:lnTo>
                  <a:close/>
                  <a:moveTo>
                    <a:pt x="0" y="150"/>
                  </a:moveTo>
                  <a:cubicBezTo>
                    <a:pt x="74" y="150"/>
                    <a:pt x="74" y="150"/>
                    <a:pt x="74" y="150"/>
                  </a:cubicBezTo>
                  <a:cubicBezTo>
                    <a:pt x="100" y="150"/>
                    <a:pt x="129" y="139"/>
                    <a:pt x="129" y="108"/>
                  </a:cubicBezTo>
                  <a:cubicBezTo>
                    <a:pt x="129" y="90"/>
                    <a:pt x="119" y="78"/>
                    <a:pt x="102" y="73"/>
                  </a:cubicBezTo>
                  <a:cubicBezTo>
                    <a:pt x="102" y="71"/>
                    <a:pt x="102" y="71"/>
                    <a:pt x="102" y="71"/>
                  </a:cubicBezTo>
                  <a:cubicBezTo>
                    <a:pt x="116" y="67"/>
                    <a:pt x="122" y="54"/>
                    <a:pt x="122" y="41"/>
                  </a:cubicBezTo>
                  <a:cubicBezTo>
                    <a:pt x="122" y="7"/>
                    <a:pt x="92" y="0"/>
                    <a:pt x="63" y="0"/>
                  </a:cubicBezTo>
                  <a:cubicBezTo>
                    <a:pt x="0" y="0"/>
                    <a:pt x="0" y="0"/>
                    <a:pt x="0" y="0"/>
                  </a:cubicBezTo>
                  <a:lnTo>
                    <a:pt x="0" y="150"/>
                  </a:lnTo>
                  <a:close/>
                  <a:moveTo>
                    <a:pt x="51" y="89"/>
                  </a:moveTo>
                  <a:cubicBezTo>
                    <a:pt x="56" y="89"/>
                    <a:pt x="56" y="89"/>
                    <a:pt x="56" y="89"/>
                  </a:cubicBezTo>
                  <a:cubicBezTo>
                    <a:pt x="65" y="89"/>
                    <a:pt x="79" y="89"/>
                    <a:pt x="79" y="101"/>
                  </a:cubicBezTo>
                  <a:cubicBezTo>
                    <a:pt x="79" y="114"/>
                    <a:pt x="66" y="114"/>
                    <a:pt x="57" y="114"/>
                  </a:cubicBezTo>
                  <a:cubicBezTo>
                    <a:pt x="51" y="114"/>
                    <a:pt x="51" y="114"/>
                    <a:pt x="51" y="114"/>
                  </a:cubicBezTo>
                  <a:lnTo>
                    <a:pt x="51" y="89"/>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4" name="Freeform 17"/>
            <p:cNvSpPr/>
            <p:nvPr/>
          </p:nvSpPr>
          <p:spPr>
            <a:xfrm>
              <a:off x="4991100" y="3143251"/>
              <a:ext cx="381000" cy="568325"/>
            </a:xfrm>
            <a:custGeom>
              <a:avLst/>
              <a:gdLst>
                <a:gd name="T0" fmla="*/ 0 w 240"/>
                <a:gd name="T1" fmla="*/ 0 h 358"/>
                <a:gd name="T2" fmla="*/ 131 w 240"/>
                <a:gd name="T3" fmla="*/ 0 h 358"/>
                <a:gd name="T4" fmla="*/ 131 w 240"/>
                <a:gd name="T5" fmla="*/ 241 h 358"/>
                <a:gd name="T6" fmla="*/ 240 w 240"/>
                <a:gd name="T7" fmla="*/ 241 h 358"/>
                <a:gd name="T8" fmla="*/ 240 w 240"/>
                <a:gd name="T9" fmla="*/ 358 h 358"/>
                <a:gd name="T10" fmla="*/ 0 w 240"/>
                <a:gd name="T11" fmla="*/ 358 h 358"/>
                <a:gd name="T12" fmla="*/ 0 w 240"/>
                <a:gd name="T13" fmla="*/ 0 h 358"/>
              </a:gdLst>
              <a:ahLst/>
              <a:cxnLst>
                <a:cxn ang="0">
                  <a:pos x="T0" y="T1"/>
                </a:cxn>
                <a:cxn ang="0">
                  <a:pos x="T2" y="T3"/>
                </a:cxn>
                <a:cxn ang="0">
                  <a:pos x="T4" y="T5"/>
                </a:cxn>
                <a:cxn ang="0">
                  <a:pos x="T6" y="T7"/>
                </a:cxn>
                <a:cxn ang="0">
                  <a:pos x="T8" y="T9"/>
                </a:cxn>
                <a:cxn ang="0">
                  <a:pos x="T10" y="T11"/>
                </a:cxn>
                <a:cxn ang="0">
                  <a:pos x="T12" y="T13"/>
                </a:cxn>
              </a:cxnLst>
              <a:rect l="0" t="0" r="r" b="b"/>
              <a:pathLst>
                <a:path w="240" h="358">
                  <a:moveTo>
                    <a:pt x="0" y="0"/>
                  </a:moveTo>
                  <a:lnTo>
                    <a:pt x="131" y="0"/>
                  </a:lnTo>
                  <a:lnTo>
                    <a:pt x="131" y="241"/>
                  </a:lnTo>
                  <a:lnTo>
                    <a:pt x="240" y="241"/>
                  </a:lnTo>
                  <a:lnTo>
                    <a:pt x="240" y="358"/>
                  </a:lnTo>
                  <a:lnTo>
                    <a:pt x="0" y="358"/>
                  </a:lnTo>
                  <a:lnTo>
                    <a:pt x="0" y="0"/>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5" name="Freeform 18"/>
            <p:cNvSpPr/>
            <p:nvPr/>
          </p:nvSpPr>
          <p:spPr>
            <a:xfrm>
              <a:off x="6823075" y="3132138"/>
              <a:ext cx="438150" cy="585788"/>
            </a:xfrm>
            <a:custGeom>
              <a:avLst/>
              <a:gdLst>
                <a:gd name="T0" fmla="*/ 116 w 116"/>
                <a:gd name="T1" fmla="*/ 63 h 155"/>
                <a:gd name="T2" fmla="*/ 84 w 116"/>
                <a:gd name="T3" fmla="*/ 48 h 155"/>
                <a:gd name="T4" fmla="*/ 54 w 116"/>
                <a:gd name="T5" fmla="*/ 78 h 155"/>
                <a:gd name="T6" fmla="*/ 85 w 116"/>
                <a:gd name="T7" fmla="*/ 107 h 155"/>
                <a:gd name="T8" fmla="*/ 116 w 116"/>
                <a:gd name="T9" fmla="*/ 93 h 155"/>
                <a:gd name="T10" fmla="*/ 115 w 116"/>
                <a:gd name="T11" fmla="*/ 149 h 155"/>
                <a:gd name="T12" fmla="*/ 76 w 116"/>
                <a:gd name="T13" fmla="*/ 155 h 155"/>
                <a:gd name="T14" fmla="*/ 0 w 116"/>
                <a:gd name="T15" fmla="*/ 79 h 155"/>
                <a:gd name="T16" fmla="*/ 78 w 116"/>
                <a:gd name="T17" fmla="*/ 0 h 155"/>
                <a:gd name="T18" fmla="*/ 115 w 116"/>
                <a:gd name="T19" fmla="*/ 6 h 155"/>
                <a:gd name="T20" fmla="*/ 116 w 116"/>
                <a:gd name="T21" fmla="*/ 6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5">
                  <a:moveTo>
                    <a:pt x="116" y="63"/>
                  </a:moveTo>
                  <a:cubicBezTo>
                    <a:pt x="107" y="55"/>
                    <a:pt x="96" y="48"/>
                    <a:pt x="84" y="48"/>
                  </a:cubicBezTo>
                  <a:cubicBezTo>
                    <a:pt x="68" y="48"/>
                    <a:pt x="54" y="61"/>
                    <a:pt x="54" y="78"/>
                  </a:cubicBezTo>
                  <a:cubicBezTo>
                    <a:pt x="54" y="94"/>
                    <a:pt x="69" y="107"/>
                    <a:pt x="85" y="107"/>
                  </a:cubicBezTo>
                  <a:cubicBezTo>
                    <a:pt x="97" y="107"/>
                    <a:pt x="107" y="101"/>
                    <a:pt x="116" y="93"/>
                  </a:cubicBezTo>
                  <a:cubicBezTo>
                    <a:pt x="115" y="149"/>
                    <a:pt x="115" y="149"/>
                    <a:pt x="115" y="149"/>
                  </a:cubicBezTo>
                  <a:cubicBezTo>
                    <a:pt x="106" y="153"/>
                    <a:pt x="85" y="155"/>
                    <a:pt x="76" y="155"/>
                  </a:cubicBezTo>
                  <a:cubicBezTo>
                    <a:pt x="33" y="155"/>
                    <a:pt x="0" y="122"/>
                    <a:pt x="0" y="79"/>
                  </a:cubicBezTo>
                  <a:cubicBezTo>
                    <a:pt x="0" y="35"/>
                    <a:pt x="34" y="0"/>
                    <a:pt x="78" y="0"/>
                  </a:cubicBezTo>
                  <a:cubicBezTo>
                    <a:pt x="90" y="0"/>
                    <a:pt x="103" y="2"/>
                    <a:pt x="115" y="6"/>
                  </a:cubicBezTo>
                  <a:lnTo>
                    <a:pt x="116" y="63"/>
                  </a:lnTo>
                  <a:close/>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6" name="Freeform 19"/>
            <p:cNvSpPr>
              <a:spLocks noEditPoints="1"/>
            </p:cNvSpPr>
            <p:nvPr/>
          </p:nvSpPr>
          <p:spPr>
            <a:xfrm>
              <a:off x="7566025" y="3143251"/>
              <a:ext cx="625475" cy="568325"/>
            </a:xfrm>
            <a:custGeom>
              <a:avLst/>
              <a:gdLst>
                <a:gd name="T0" fmla="*/ 72 w 166"/>
                <a:gd name="T1" fmla="*/ 95 h 150"/>
                <a:gd name="T2" fmla="*/ 82 w 166"/>
                <a:gd name="T3" fmla="*/ 50 h 150"/>
                <a:gd name="T4" fmla="*/ 84 w 166"/>
                <a:gd name="T5" fmla="*/ 50 h 150"/>
                <a:gd name="T6" fmla="*/ 88 w 166"/>
                <a:gd name="T7" fmla="*/ 69 h 150"/>
                <a:gd name="T8" fmla="*/ 94 w 166"/>
                <a:gd name="T9" fmla="*/ 95 h 150"/>
                <a:gd name="T10" fmla="*/ 72 w 166"/>
                <a:gd name="T11" fmla="*/ 95 h 150"/>
                <a:gd name="T12" fmla="*/ 62 w 166"/>
                <a:gd name="T13" fmla="*/ 131 h 150"/>
                <a:gd name="T14" fmla="*/ 103 w 166"/>
                <a:gd name="T15" fmla="*/ 131 h 150"/>
                <a:gd name="T16" fmla="*/ 108 w 166"/>
                <a:gd name="T17" fmla="*/ 150 h 150"/>
                <a:gd name="T18" fmla="*/ 166 w 166"/>
                <a:gd name="T19" fmla="*/ 150 h 150"/>
                <a:gd name="T20" fmla="*/ 113 w 166"/>
                <a:gd name="T21" fmla="*/ 0 h 150"/>
                <a:gd name="T22" fmla="*/ 52 w 166"/>
                <a:gd name="T23" fmla="*/ 0 h 150"/>
                <a:gd name="T24" fmla="*/ 0 w 166"/>
                <a:gd name="T25" fmla="*/ 150 h 150"/>
                <a:gd name="T26" fmla="*/ 58 w 166"/>
                <a:gd name="T27" fmla="*/ 150 h 150"/>
                <a:gd name="T28" fmla="*/ 62 w 166"/>
                <a:gd name="T29" fmla="*/ 1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50">
                  <a:moveTo>
                    <a:pt x="72" y="95"/>
                  </a:moveTo>
                  <a:cubicBezTo>
                    <a:pt x="82" y="50"/>
                    <a:pt x="82" y="50"/>
                    <a:pt x="82" y="50"/>
                  </a:cubicBezTo>
                  <a:cubicBezTo>
                    <a:pt x="84" y="50"/>
                    <a:pt x="84" y="50"/>
                    <a:pt x="84" y="50"/>
                  </a:cubicBezTo>
                  <a:cubicBezTo>
                    <a:pt x="85" y="56"/>
                    <a:pt x="86" y="62"/>
                    <a:pt x="88" y="69"/>
                  </a:cubicBezTo>
                  <a:cubicBezTo>
                    <a:pt x="94" y="95"/>
                    <a:pt x="94" y="95"/>
                    <a:pt x="94" y="95"/>
                  </a:cubicBezTo>
                  <a:lnTo>
                    <a:pt x="72" y="95"/>
                  </a:lnTo>
                  <a:close/>
                  <a:moveTo>
                    <a:pt x="62" y="131"/>
                  </a:moveTo>
                  <a:cubicBezTo>
                    <a:pt x="103" y="131"/>
                    <a:pt x="103" y="131"/>
                    <a:pt x="103" y="131"/>
                  </a:cubicBezTo>
                  <a:cubicBezTo>
                    <a:pt x="108" y="150"/>
                    <a:pt x="108" y="150"/>
                    <a:pt x="108" y="150"/>
                  </a:cubicBezTo>
                  <a:cubicBezTo>
                    <a:pt x="166" y="150"/>
                    <a:pt x="166" y="150"/>
                    <a:pt x="166" y="150"/>
                  </a:cubicBezTo>
                  <a:cubicBezTo>
                    <a:pt x="113" y="0"/>
                    <a:pt x="113" y="0"/>
                    <a:pt x="113" y="0"/>
                  </a:cubicBezTo>
                  <a:cubicBezTo>
                    <a:pt x="52" y="0"/>
                    <a:pt x="52" y="0"/>
                    <a:pt x="52" y="0"/>
                  </a:cubicBezTo>
                  <a:cubicBezTo>
                    <a:pt x="0" y="150"/>
                    <a:pt x="0" y="150"/>
                    <a:pt x="0" y="150"/>
                  </a:cubicBezTo>
                  <a:cubicBezTo>
                    <a:pt x="58" y="150"/>
                    <a:pt x="58" y="150"/>
                    <a:pt x="58" y="150"/>
                  </a:cubicBezTo>
                  <a:lnTo>
                    <a:pt x="62" y="131"/>
                  </a:lnTo>
                  <a:close/>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7" name="Freeform 20"/>
            <p:cNvSpPr/>
            <p:nvPr/>
          </p:nvSpPr>
          <p:spPr>
            <a:xfrm>
              <a:off x="8545513" y="3132138"/>
              <a:ext cx="463550" cy="585788"/>
            </a:xfrm>
            <a:custGeom>
              <a:avLst/>
              <a:gdLst>
                <a:gd name="T0" fmla="*/ 17 w 123"/>
                <a:gd name="T1" fmla="*/ 99 h 155"/>
                <a:gd name="T2" fmla="*/ 20 w 123"/>
                <a:gd name="T3" fmla="*/ 101 h 155"/>
                <a:gd name="T4" fmla="*/ 54 w 123"/>
                <a:gd name="T5" fmla="*/ 115 h 155"/>
                <a:gd name="T6" fmla="*/ 68 w 123"/>
                <a:gd name="T7" fmla="*/ 106 h 155"/>
                <a:gd name="T8" fmla="*/ 56 w 123"/>
                <a:gd name="T9" fmla="*/ 97 h 155"/>
                <a:gd name="T10" fmla="*/ 45 w 123"/>
                <a:gd name="T11" fmla="*/ 95 h 155"/>
                <a:gd name="T12" fmla="*/ 6 w 123"/>
                <a:gd name="T13" fmla="*/ 56 h 155"/>
                <a:gd name="T14" fmla="*/ 71 w 123"/>
                <a:gd name="T15" fmla="*/ 0 h 155"/>
                <a:gd name="T16" fmla="*/ 118 w 123"/>
                <a:gd name="T17" fmla="*/ 13 h 155"/>
                <a:gd name="T18" fmla="*/ 103 w 123"/>
                <a:gd name="T19" fmla="*/ 52 h 155"/>
                <a:gd name="T20" fmla="*/ 72 w 123"/>
                <a:gd name="T21" fmla="*/ 40 h 155"/>
                <a:gd name="T22" fmla="*/ 60 w 123"/>
                <a:gd name="T23" fmla="*/ 48 h 155"/>
                <a:gd name="T24" fmla="*/ 71 w 123"/>
                <a:gd name="T25" fmla="*/ 56 h 155"/>
                <a:gd name="T26" fmla="*/ 83 w 123"/>
                <a:gd name="T27" fmla="*/ 59 h 155"/>
                <a:gd name="T28" fmla="*/ 123 w 123"/>
                <a:gd name="T29" fmla="*/ 101 h 155"/>
                <a:gd name="T30" fmla="*/ 58 w 123"/>
                <a:gd name="T31" fmla="*/ 155 h 155"/>
                <a:gd name="T32" fmla="*/ 0 w 123"/>
                <a:gd name="T33" fmla="*/ 141 h 155"/>
                <a:gd name="T34" fmla="*/ 17 w 123"/>
                <a:gd name="T35" fmla="*/ 9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 h="155">
                  <a:moveTo>
                    <a:pt x="17" y="99"/>
                  </a:moveTo>
                  <a:cubicBezTo>
                    <a:pt x="20" y="101"/>
                    <a:pt x="20" y="101"/>
                    <a:pt x="20" y="101"/>
                  </a:cubicBezTo>
                  <a:cubicBezTo>
                    <a:pt x="30" y="109"/>
                    <a:pt x="41" y="115"/>
                    <a:pt x="54" y="115"/>
                  </a:cubicBezTo>
                  <a:cubicBezTo>
                    <a:pt x="59" y="115"/>
                    <a:pt x="68" y="113"/>
                    <a:pt x="68" y="106"/>
                  </a:cubicBezTo>
                  <a:cubicBezTo>
                    <a:pt x="68" y="99"/>
                    <a:pt x="61" y="98"/>
                    <a:pt x="56" y="97"/>
                  </a:cubicBezTo>
                  <a:cubicBezTo>
                    <a:pt x="45" y="95"/>
                    <a:pt x="45" y="95"/>
                    <a:pt x="45" y="95"/>
                  </a:cubicBezTo>
                  <a:cubicBezTo>
                    <a:pt x="24" y="92"/>
                    <a:pt x="6" y="79"/>
                    <a:pt x="6" y="56"/>
                  </a:cubicBezTo>
                  <a:cubicBezTo>
                    <a:pt x="6" y="20"/>
                    <a:pt x="38" y="0"/>
                    <a:pt x="71" y="0"/>
                  </a:cubicBezTo>
                  <a:cubicBezTo>
                    <a:pt x="88" y="0"/>
                    <a:pt x="103" y="4"/>
                    <a:pt x="118" y="13"/>
                  </a:cubicBezTo>
                  <a:cubicBezTo>
                    <a:pt x="103" y="52"/>
                    <a:pt x="103" y="52"/>
                    <a:pt x="103" y="52"/>
                  </a:cubicBezTo>
                  <a:cubicBezTo>
                    <a:pt x="94" y="45"/>
                    <a:pt x="84" y="40"/>
                    <a:pt x="72" y="40"/>
                  </a:cubicBezTo>
                  <a:cubicBezTo>
                    <a:pt x="67" y="40"/>
                    <a:pt x="60" y="42"/>
                    <a:pt x="60" y="48"/>
                  </a:cubicBezTo>
                  <a:cubicBezTo>
                    <a:pt x="60" y="54"/>
                    <a:pt x="67" y="55"/>
                    <a:pt x="71" y="56"/>
                  </a:cubicBezTo>
                  <a:cubicBezTo>
                    <a:pt x="83" y="59"/>
                    <a:pt x="83" y="59"/>
                    <a:pt x="83" y="59"/>
                  </a:cubicBezTo>
                  <a:cubicBezTo>
                    <a:pt x="106" y="64"/>
                    <a:pt x="123" y="76"/>
                    <a:pt x="123" y="101"/>
                  </a:cubicBezTo>
                  <a:cubicBezTo>
                    <a:pt x="123" y="137"/>
                    <a:pt x="90" y="155"/>
                    <a:pt x="58" y="155"/>
                  </a:cubicBezTo>
                  <a:cubicBezTo>
                    <a:pt x="39" y="155"/>
                    <a:pt x="17" y="150"/>
                    <a:pt x="0" y="141"/>
                  </a:cubicBezTo>
                  <a:lnTo>
                    <a:pt x="17" y="99"/>
                  </a:lnTo>
                  <a:close/>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8" name="Freeform 21"/>
            <p:cNvSpPr/>
            <p:nvPr/>
          </p:nvSpPr>
          <p:spPr>
            <a:xfrm>
              <a:off x="9436100" y="3143251"/>
              <a:ext cx="428625" cy="568325"/>
            </a:xfrm>
            <a:custGeom>
              <a:avLst/>
              <a:gdLst>
                <a:gd name="T0" fmla="*/ 0 w 270"/>
                <a:gd name="T1" fmla="*/ 0 h 358"/>
                <a:gd name="T2" fmla="*/ 270 w 270"/>
                <a:gd name="T3" fmla="*/ 0 h 358"/>
                <a:gd name="T4" fmla="*/ 270 w 270"/>
                <a:gd name="T5" fmla="*/ 114 h 358"/>
                <a:gd name="T6" fmla="*/ 199 w 270"/>
                <a:gd name="T7" fmla="*/ 112 h 358"/>
                <a:gd name="T8" fmla="*/ 199 w 270"/>
                <a:gd name="T9" fmla="*/ 358 h 358"/>
                <a:gd name="T10" fmla="*/ 71 w 270"/>
                <a:gd name="T11" fmla="*/ 358 h 358"/>
                <a:gd name="T12" fmla="*/ 71 w 270"/>
                <a:gd name="T13" fmla="*/ 112 h 358"/>
                <a:gd name="T14" fmla="*/ 0 w 270"/>
                <a:gd name="T15" fmla="*/ 114 h 358"/>
                <a:gd name="T16" fmla="*/ 0 w 270"/>
                <a:gd name="T17"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358">
                  <a:moveTo>
                    <a:pt x="0" y="0"/>
                  </a:moveTo>
                  <a:lnTo>
                    <a:pt x="270" y="0"/>
                  </a:lnTo>
                  <a:lnTo>
                    <a:pt x="270" y="114"/>
                  </a:lnTo>
                  <a:lnTo>
                    <a:pt x="199" y="112"/>
                  </a:lnTo>
                  <a:lnTo>
                    <a:pt x="199" y="358"/>
                  </a:lnTo>
                  <a:lnTo>
                    <a:pt x="71" y="358"/>
                  </a:lnTo>
                  <a:lnTo>
                    <a:pt x="71" y="112"/>
                  </a:lnTo>
                  <a:lnTo>
                    <a:pt x="0" y="114"/>
                  </a:lnTo>
                  <a:lnTo>
                    <a:pt x="0" y="0"/>
                  </a:lnTo>
                  <a:close/>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grpSp>
      <p:pic>
        <p:nvPicPr>
          <p:cNvPr id="1179" name="図 31"/>
          <p:cNvPicPr>
            <a:picLocks noChangeAspect="1"/>
          </p:cNvPicPr>
          <p:nvPr userDrawn="1"/>
        </p:nvPicPr>
        <p:blipFill>
          <a:blip r:embed="rId2"/>
          <a:stretch>
            <a:fillRect/>
          </a:stretch>
        </p:blipFill>
        <p:spPr>
          <a:xfrm>
            <a:off x="1" y="0"/>
            <a:ext cx="755970" cy="932769"/>
          </a:xfrm>
          <a:prstGeom prst="rect">
            <a:avLst/>
          </a:prstGeom>
        </p:spPr>
      </p:pic>
      <p:sp>
        <p:nvSpPr>
          <p:cNvPr id="1180" name="コンテンツ プレースホルダー 2"/>
          <p:cNvSpPr>
            <a:spLocks noGrp="1"/>
          </p:cNvSpPr>
          <p:nvPr>
            <p:ph idx="14"/>
          </p:nvPr>
        </p:nvSpPr>
        <p:spPr>
          <a:xfrm>
            <a:off x="6227535" y="2828925"/>
            <a:ext cx="5476876" cy="3448050"/>
          </a:xfrm>
        </p:spPr>
        <p:txBody>
          <a:bodyPr wrap="square">
            <a:noAutofit/>
          </a:bodyPr>
          <a:lstStyle>
            <a:lvl1pPr marL="0" indent="0">
              <a:lnSpc>
                <a:spcPct val="120000"/>
              </a:lnSpc>
              <a:spcBef>
                <a:spcPts val="600"/>
              </a:spcBef>
              <a:buClr>
                <a:schemeClr val="bg2"/>
              </a:buClr>
              <a:buFont typeface="Wingdings" panose="05000000000000000000" pitchFamily="2" charset="2"/>
              <a:buNone/>
              <a:defRPr sz="2400">
                <a:solidFill>
                  <a:schemeClr val="tx1">
                    <a:lumMod val="75000"/>
                    <a:lumOff val="25000"/>
                  </a:schemeClr>
                </a:solidFill>
              </a:defRPr>
            </a:lvl1pPr>
            <a:lvl2pPr marL="808038" indent="-350838">
              <a:buFont typeface="Wingdings" panose="05000000000000000000" pitchFamily="2" charset="2"/>
              <a:buChar char="l"/>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kumimoji="1" lang="ja-JP" altLang="en-US" dirty="0"/>
              <a:t>マスター テキストの書式設定</a:t>
            </a:r>
          </a:p>
        </p:txBody>
      </p:sp>
      <p:sp>
        <p:nvSpPr>
          <p:cNvPr id="1181" name="テキスト ボックス 33"/>
          <p:cNvSpPr txBox="1"/>
          <p:nvPr userDrawn="1"/>
        </p:nvSpPr>
        <p:spPr>
          <a:xfrm>
            <a:off x="133147" y="6575931"/>
            <a:ext cx="2545890" cy="246221"/>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50000"/>
                    <a:lumOff val="50000"/>
                  </a:prstClr>
                </a:solidFill>
                <a:effectLst/>
                <a:uLnTx/>
                <a:uFillTx/>
                <a:latin typeface="Segoe UI"/>
                <a:ea typeface="游ゴシック"/>
                <a:cs typeface="+mn-cs"/>
              </a:rPr>
              <a:t>All right reserved. © Japan </a:t>
            </a:r>
            <a:r>
              <a:rPr kumimoji="1" lang="en-US" altLang="ja-JP" sz="1000" b="0" i="0" u="none" strike="noStrike" kern="1200" cap="none" spc="0" normalizeH="0" baseline="0" noProof="0" dirty="0" err="1">
                <a:ln>
                  <a:noFill/>
                </a:ln>
                <a:solidFill>
                  <a:prstClr val="black">
                    <a:lumMod val="50000"/>
                    <a:lumOff val="50000"/>
                  </a:prstClr>
                </a:solidFill>
                <a:effectLst/>
                <a:uLnTx/>
                <a:uFillTx/>
                <a:latin typeface="Segoe UI"/>
                <a:ea typeface="游ゴシック"/>
                <a:cs typeface="+mn-cs"/>
              </a:rPr>
              <a:t>CableCast</a:t>
            </a:r>
            <a:r>
              <a:rPr kumimoji="1" lang="en-US" altLang="ja-JP" sz="1000" b="0" i="0" u="none" strike="noStrike" kern="1200" cap="none" spc="0" normalizeH="0" baseline="0" noProof="0" dirty="0">
                <a:ln>
                  <a:noFill/>
                </a:ln>
                <a:solidFill>
                  <a:prstClr val="black">
                    <a:lumMod val="50000"/>
                    <a:lumOff val="50000"/>
                  </a:prstClr>
                </a:solidFill>
                <a:effectLst/>
                <a:uLnTx/>
                <a:uFillTx/>
                <a:latin typeface="Segoe UI"/>
                <a:ea typeface="游ゴシック"/>
                <a:cs typeface="+mn-cs"/>
              </a:rPr>
              <a:t> Inc.</a:t>
            </a:r>
            <a:endParaRPr kumimoji="1" lang="ja-JP" altLang="en-US" sz="1000" b="0" i="0" u="none" strike="noStrike" kern="1200" cap="none" spc="0" normalizeH="0" baseline="0" noProof="0" dirty="0">
              <a:ln>
                <a:noFill/>
              </a:ln>
              <a:solidFill>
                <a:prstClr val="black">
                  <a:lumMod val="50000"/>
                  <a:lumOff val="50000"/>
                </a:prstClr>
              </a:solidFill>
              <a:effectLst/>
              <a:uLnTx/>
              <a:uFillTx/>
              <a:latin typeface="Segoe UI"/>
              <a:ea typeface="游ゴシック"/>
              <a:cs typeface="+mn-cs"/>
            </a:endParaRPr>
          </a:p>
        </p:txBody>
      </p:sp>
      <p:sp>
        <p:nvSpPr>
          <p:cNvPr id="1182" name="テキスト プレースホルダー 6"/>
          <p:cNvSpPr>
            <a:spLocks noGrp="1"/>
          </p:cNvSpPr>
          <p:nvPr>
            <p:ph type="body" sz="quarter" idx="13"/>
          </p:nvPr>
        </p:nvSpPr>
        <p:spPr>
          <a:xfrm>
            <a:off x="487590" y="977416"/>
            <a:ext cx="11216821" cy="890588"/>
          </a:xfrm>
        </p:spPr>
        <p:txBody>
          <a:bodyPr anchor="t">
            <a:noAutofit/>
          </a:bodyPr>
          <a:lstStyle>
            <a:lvl1pPr marL="0" indent="0">
              <a:lnSpc>
                <a:spcPct val="120000"/>
              </a:lnSpc>
              <a:spcBef>
                <a:spcPts val="0"/>
              </a:spcBef>
              <a:buNone/>
              <a:defRPr b="1">
                <a:solidFill>
                  <a:schemeClr val="accent3"/>
                </a:solidFill>
              </a:defRPr>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55252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スケジュール">
    <p:spTree>
      <p:nvGrpSpPr>
        <p:cNvPr id="0" name=""/>
        <p:cNvGrpSpPr/>
        <p:nvPr/>
      </p:nvGrpSpPr>
      <p:grpSpPr>
        <a:xfrm>
          <a:off x="0" y="0"/>
          <a:ext cx="0" cy="0"/>
          <a:chOff x="0" y="0"/>
          <a:chExt cx="0" cy="0"/>
        </a:xfrm>
      </p:grpSpPr>
      <p:pic>
        <p:nvPicPr>
          <p:cNvPr id="1184" name="図 30"/>
          <p:cNvPicPr>
            <a:picLocks noChangeAspect="1"/>
          </p:cNvPicPr>
          <p:nvPr userDrawn="1"/>
        </p:nvPicPr>
        <p:blipFill>
          <a:blip r:embed="rId1"/>
          <a:stretch>
            <a:fillRect/>
          </a:stretch>
        </p:blipFill>
        <p:spPr>
          <a:xfrm>
            <a:off x="10926609" y="5486400"/>
            <a:ext cx="1265392" cy="1371600"/>
          </a:xfrm>
          <a:prstGeom prst="rect">
            <a:avLst/>
          </a:prstGeom>
        </p:spPr>
      </p:pic>
      <p:pic>
        <p:nvPicPr>
          <p:cNvPr id="1185" name="図 7"/>
          <p:cNvPicPr>
            <a:picLocks noChangeAspect="1"/>
          </p:cNvPicPr>
          <p:nvPr userDrawn="1"/>
        </p:nvPicPr>
        <p:blipFill>
          <a:blip r:embed="rId2"/>
          <a:stretch>
            <a:fillRect/>
          </a:stretch>
        </p:blipFill>
        <p:spPr>
          <a:xfrm>
            <a:off x="1" y="0"/>
            <a:ext cx="758614" cy="933855"/>
          </a:xfrm>
          <a:prstGeom prst="rect">
            <a:avLst/>
          </a:prstGeom>
        </p:spPr>
      </p:pic>
      <p:sp>
        <p:nvSpPr>
          <p:cNvPr id="1186" name="タイトル 1"/>
          <p:cNvSpPr>
            <a:spLocks noGrp="1"/>
          </p:cNvSpPr>
          <p:nvPr>
            <p:ph type="title"/>
          </p:nvPr>
        </p:nvSpPr>
        <p:spPr>
          <a:xfrm>
            <a:off x="485775" y="241260"/>
            <a:ext cx="3395481" cy="369332"/>
          </a:xfrm>
        </p:spPr>
        <p:txBody>
          <a:bodyPr wrap="none">
            <a:spAutoFit/>
          </a:bodyPr>
          <a:lstStyle>
            <a:lvl1pPr>
              <a:defRPr sz="2000" b="1">
                <a:solidFill>
                  <a:srgbClr val="1A327F"/>
                </a:solidFill>
              </a:defRPr>
            </a:lvl1pPr>
          </a:lstStyle>
          <a:p>
            <a:r>
              <a:rPr kumimoji="1" lang="ja-JP" altLang="en-US"/>
              <a:t>マスター タイトルの書式設定</a:t>
            </a:r>
          </a:p>
        </p:txBody>
      </p:sp>
      <p:sp>
        <p:nvSpPr>
          <p:cNvPr id="1187" name="スライド番号プレースホルダー 4"/>
          <p:cNvSpPr>
            <a:spLocks noGrp="1"/>
          </p:cNvSpPr>
          <p:nvPr>
            <p:ph type="sldNum" sz="quarter" idx="12"/>
          </p:nvPr>
        </p:nvSpPr>
        <p:spPr>
          <a:xfrm>
            <a:off x="11772064" y="6550521"/>
            <a:ext cx="381836" cy="276999"/>
          </a:xfrm>
        </p:spPr>
        <p:txBody>
          <a:bodyPr wrap="none">
            <a:spAutoFit/>
          </a:bodyPr>
          <a:lstStyle>
            <a:lvl1pPr algn="ctr">
              <a:defRPr b="1">
                <a:solidFill>
                  <a:schemeClr val="bg1"/>
                </a:solidFill>
                <a:latin typeface="+mn-lt"/>
              </a:defRPr>
            </a:lvl1pPr>
          </a:lstStyle>
          <a:p>
            <a:fld id="{B6781840-E75B-4845-A159-D07FB78B25F2}" type="slidenum">
              <a:rPr lang="ja-JP" altLang="en-US" smtClean="0"/>
              <a:pPr/>
              <a:t>‹#›</a:t>
            </a:fld>
            <a:endParaRPr lang="ja-JP" altLang="en-US"/>
          </a:p>
        </p:txBody>
      </p:sp>
      <p:sp>
        <p:nvSpPr>
          <p:cNvPr id="1188" name="テキスト ボックス 8"/>
          <p:cNvSpPr txBox="1"/>
          <p:nvPr userDrawn="1"/>
        </p:nvSpPr>
        <p:spPr>
          <a:xfrm>
            <a:off x="9794569" y="201463"/>
            <a:ext cx="1132040" cy="253916"/>
          </a:xfrm>
          <a:prstGeom prst="rect">
            <a:avLst/>
          </a:prstGeom>
          <a:noFill/>
          <a:ln>
            <a:solidFill>
              <a:schemeClr val="tx2"/>
            </a:solid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i="0" u="none" strike="noStrike" kern="1200" cap="none" spc="150" normalizeH="0" baseline="0" noProof="0" dirty="0">
                <a:ln>
                  <a:noFill/>
                </a:ln>
                <a:solidFill>
                  <a:schemeClr val="tx2"/>
                </a:solidFill>
                <a:effectLst/>
                <a:uLnTx/>
                <a:uFillTx/>
                <a:latin typeface="Segoe UI"/>
                <a:ea typeface="游ゴシック"/>
                <a:cs typeface="Times New Roman" panose="02020603050405020304" pitchFamily="18" charset="0"/>
              </a:rPr>
              <a:t>Confidential</a:t>
            </a:r>
            <a:endParaRPr kumimoji="1" lang="ja-JP" altLang="en-US" sz="1000" i="0" u="none" strike="noStrike" kern="1200" cap="none" spc="150" normalizeH="0" baseline="0" noProof="0" dirty="0">
              <a:ln>
                <a:noFill/>
              </a:ln>
              <a:solidFill>
                <a:schemeClr val="tx2"/>
              </a:solidFill>
              <a:effectLst/>
              <a:uLnTx/>
              <a:uFillTx/>
              <a:latin typeface="Segoe UI"/>
              <a:ea typeface="游ゴシック"/>
              <a:cs typeface="+mn-cs"/>
            </a:endParaRPr>
          </a:p>
        </p:txBody>
      </p:sp>
      <p:grpSp>
        <p:nvGrpSpPr>
          <p:cNvPr id="1189" name="グループ化 9"/>
          <p:cNvGrpSpPr>
            <a:grpSpLocks noChangeAspect="1"/>
          </p:cNvGrpSpPr>
          <p:nvPr userDrawn="1"/>
        </p:nvGrpSpPr>
        <p:grpSpPr>
          <a:xfrm>
            <a:off x="11127160" y="201370"/>
            <a:ext cx="883865" cy="253916"/>
            <a:chOff x="2327275" y="2344738"/>
            <a:chExt cx="7537450" cy="2165350"/>
          </a:xfrm>
        </p:grpSpPr>
        <p:sp>
          <p:nvSpPr>
            <p:cNvPr id="1190" name="Freeform 5"/>
            <p:cNvSpPr/>
            <p:nvPr/>
          </p:nvSpPr>
          <p:spPr>
            <a:xfrm>
              <a:off x="5440363" y="3017838"/>
              <a:ext cx="282575" cy="817563"/>
            </a:xfrm>
            <a:custGeom>
              <a:avLst/>
              <a:gdLst>
                <a:gd name="T0" fmla="*/ 75 w 75"/>
                <a:gd name="T1" fmla="*/ 5 h 216"/>
                <a:gd name="T2" fmla="*/ 74 w 75"/>
                <a:gd name="T3" fmla="*/ 5 h 216"/>
                <a:gd name="T4" fmla="*/ 54 w 75"/>
                <a:gd name="T5" fmla="*/ 0 h 216"/>
                <a:gd name="T6" fmla="*/ 55 w 75"/>
                <a:gd name="T7" fmla="*/ 216 h 216"/>
                <a:gd name="T8" fmla="*/ 74 w 75"/>
                <a:gd name="T9" fmla="*/ 211 h 216"/>
                <a:gd name="T10" fmla="*/ 75 w 75"/>
                <a:gd name="T11" fmla="*/ 210 h 216"/>
                <a:gd name="T12" fmla="*/ 75 w 75"/>
                <a:gd name="T13" fmla="*/ 5 h 216"/>
              </a:gdLst>
              <a:ahLst/>
              <a:cxnLst>
                <a:cxn ang="0">
                  <a:pos x="T0" y="T1"/>
                </a:cxn>
                <a:cxn ang="0">
                  <a:pos x="T2" y="T3"/>
                </a:cxn>
                <a:cxn ang="0">
                  <a:pos x="T4" y="T5"/>
                </a:cxn>
                <a:cxn ang="0">
                  <a:pos x="T6" y="T7"/>
                </a:cxn>
                <a:cxn ang="0">
                  <a:pos x="T8" y="T9"/>
                </a:cxn>
                <a:cxn ang="0">
                  <a:pos x="T10" y="T11"/>
                </a:cxn>
                <a:cxn ang="0">
                  <a:pos x="T12" y="T13"/>
                </a:cxn>
              </a:cxnLst>
              <a:rect l="0" t="0" r="r" b="b"/>
              <a:pathLst>
                <a:path w="75" h="216">
                  <a:moveTo>
                    <a:pt x="75" y="5"/>
                  </a:moveTo>
                  <a:cubicBezTo>
                    <a:pt x="74" y="5"/>
                    <a:pt x="74" y="5"/>
                    <a:pt x="74" y="5"/>
                  </a:cubicBezTo>
                  <a:cubicBezTo>
                    <a:pt x="54" y="0"/>
                    <a:pt x="54" y="0"/>
                    <a:pt x="54" y="0"/>
                  </a:cubicBezTo>
                  <a:cubicBezTo>
                    <a:pt x="0" y="61"/>
                    <a:pt x="0" y="154"/>
                    <a:pt x="55" y="216"/>
                  </a:cubicBezTo>
                  <a:cubicBezTo>
                    <a:pt x="74" y="211"/>
                    <a:pt x="74" y="211"/>
                    <a:pt x="74" y="211"/>
                  </a:cubicBezTo>
                  <a:cubicBezTo>
                    <a:pt x="75" y="210"/>
                    <a:pt x="75" y="210"/>
                    <a:pt x="75" y="210"/>
                  </a:cubicBezTo>
                  <a:cubicBezTo>
                    <a:pt x="18" y="154"/>
                    <a:pt x="18" y="62"/>
                    <a:pt x="75" y="5"/>
                  </a:cubicBezTo>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1" name="Freeform 6"/>
            <p:cNvSpPr/>
            <p:nvPr/>
          </p:nvSpPr>
          <p:spPr>
            <a:xfrm>
              <a:off x="4678363" y="2814638"/>
              <a:ext cx="260350" cy="1225550"/>
            </a:xfrm>
            <a:custGeom>
              <a:avLst/>
              <a:gdLst>
                <a:gd name="T0" fmla="*/ 69 w 69"/>
                <a:gd name="T1" fmla="*/ 4 h 324"/>
                <a:gd name="T2" fmla="*/ 50 w 69"/>
                <a:gd name="T3" fmla="*/ 0 h 324"/>
                <a:gd name="T4" fmla="*/ 50 w 69"/>
                <a:gd name="T5" fmla="*/ 324 h 324"/>
                <a:gd name="T6" fmla="*/ 69 w 69"/>
                <a:gd name="T7" fmla="*/ 319 h 324"/>
                <a:gd name="T8" fmla="*/ 69 w 69"/>
                <a:gd name="T9" fmla="*/ 4 h 324"/>
              </a:gdLst>
              <a:ahLst/>
              <a:cxnLst>
                <a:cxn ang="0">
                  <a:pos x="T0" y="T1"/>
                </a:cxn>
                <a:cxn ang="0">
                  <a:pos x="T2" y="T3"/>
                </a:cxn>
                <a:cxn ang="0">
                  <a:pos x="T4" y="T5"/>
                </a:cxn>
                <a:cxn ang="0">
                  <a:pos x="T6" y="T7"/>
                </a:cxn>
                <a:cxn ang="0">
                  <a:pos x="T8" y="T9"/>
                </a:cxn>
              </a:cxnLst>
              <a:rect l="0" t="0" r="r" b="b"/>
              <a:pathLst>
                <a:path w="69" h="324">
                  <a:moveTo>
                    <a:pt x="69" y="4"/>
                  </a:moveTo>
                  <a:cubicBezTo>
                    <a:pt x="50" y="0"/>
                    <a:pt x="50" y="0"/>
                    <a:pt x="50" y="0"/>
                  </a:cubicBezTo>
                  <a:cubicBezTo>
                    <a:pt x="0" y="102"/>
                    <a:pt x="0" y="222"/>
                    <a:pt x="50" y="324"/>
                  </a:cubicBezTo>
                  <a:cubicBezTo>
                    <a:pt x="69" y="319"/>
                    <a:pt x="69" y="319"/>
                    <a:pt x="69" y="319"/>
                  </a:cubicBezTo>
                  <a:cubicBezTo>
                    <a:pt x="19" y="221"/>
                    <a:pt x="19" y="103"/>
                    <a:pt x="69" y="4"/>
                  </a:cubicBezTo>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2" name="Freeform 7"/>
            <p:cNvSpPr/>
            <p:nvPr/>
          </p:nvSpPr>
          <p:spPr>
            <a:xfrm>
              <a:off x="3797300" y="2587626"/>
              <a:ext cx="282575" cy="1679575"/>
            </a:xfrm>
            <a:custGeom>
              <a:avLst/>
              <a:gdLst>
                <a:gd name="T0" fmla="*/ 75 w 75"/>
                <a:gd name="T1" fmla="*/ 4 h 444"/>
                <a:gd name="T2" fmla="*/ 57 w 75"/>
                <a:gd name="T3" fmla="*/ 0 h 444"/>
                <a:gd name="T4" fmla="*/ 57 w 75"/>
                <a:gd name="T5" fmla="*/ 444 h 444"/>
                <a:gd name="T6" fmla="*/ 75 w 75"/>
                <a:gd name="T7" fmla="*/ 439 h 444"/>
                <a:gd name="T8" fmla="*/ 75 w 75"/>
                <a:gd name="T9" fmla="*/ 4 h 444"/>
              </a:gdLst>
              <a:ahLst/>
              <a:cxnLst>
                <a:cxn ang="0">
                  <a:pos x="T0" y="T1"/>
                </a:cxn>
                <a:cxn ang="0">
                  <a:pos x="T2" y="T3"/>
                </a:cxn>
                <a:cxn ang="0">
                  <a:pos x="T4" y="T5"/>
                </a:cxn>
                <a:cxn ang="0">
                  <a:pos x="T6" y="T7"/>
                </a:cxn>
                <a:cxn ang="0">
                  <a:pos x="T8" y="T9"/>
                </a:cxn>
              </a:cxnLst>
              <a:rect l="0" t="0" r="r" b="b"/>
              <a:pathLst>
                <a:path w="75" h="444">
                  <a:moveTo>
                    <a:pt x="75" y="4"/>
                  </a:moveTo>
                  <a:cubicBezTo>
                    <a:pt x="57" y="0"/>
                    <a:pt x="57" y="0"/>
                    <a:pt x="57" y="0"/>
                  </a:cubicBezTo>
                  <a:cubicBezTo>
                    <a:pt x="0" y="142"/>
                    <a:pt x="0" y="302"/>
                    <a:pt x="57" y="444"/>
                  </a:cubicBezTo>
                  <a:cubicBezTo>
                    <a:pt x="75" y="439"/>
                    <a:pt x="75" y="439"/>
                    <a:pt x="75" y="439"/>
                  </a:cubicBezTo>
                  <a:cubicBezTo>
                    <a:pt x="19" y="300"/>
                    <a:pt x="19" y="144"/>
                    <a:pt x="75" y="4"/>
                  </a:cubicBezTo>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3" name="Freeform 8"/>
            <p:cNvSpPr/>
            <p:nvPr/>
          </p:nvSpPr>
          <p:spPr>
            <a:xfrm>
              <a:off x="2911475" y="2344738"/>
              <a:ext cx="252413" cy="2165350"/>
            </a:xfrm>
            <a:custGeom>
              <a:avLst/>
              <a:gdLst>
                <a:gd name="T0" fmla="*/ 67 w 67"/>
                <a:gd name="T1" fmla="*/ 4 h 572"/>
                <a:gd name="T2" fmla="*/ 49 w 67"/>
                <a:gd name="T3" fmla="*/ 0 h 572"/>
                <a:gd name="T4" fmla="*/ 0 w 67"/>
                <a:gd name="T5" fmla="*/ 286 h 572"/>
                <a:gd name="T6" fmla="*/ 49 w 67"/>
                <a:gd name="T7" fmla="*/ 572 h 572"/>
                <a:gd name="T8" fmla="*/ 67 w 67"/>
                <a:gd name="T9" fmla="*/ 567 h 572"/>
                <a:gd name="T10" fmla="*/ 67 w 67"/>
                <a:gd name="T11" fmla="*/ 4 h 572"/>
              </a:gdLst>
              <a:ahLst/>
              <a:cxnLst>
                <a:cxn ang="0">
                  <a:pos x="T0" y="T1"/>
                </a:cxn>
                <a:cxn ang="0">
                  <a:pos x="T2" y="T3"/>
                </a:cxn>
                <a:cxn ang="0">
                  <a:pos x="T4" y="T5"/>
                </a:cxn>
                <a:cxn ang="0">
                  <a:pos x="T6" y="T7"/>
                </a:cxn>
                <a:cxn ang="0">
                  <a:pos x="T8" y="T9"/>
                </a:cxn>
                <a:cxn ang="0">
                  <a:pos x="T10" y="T11"/>
                </a:cxn>
              </a:cxnLst>
              <a:rect l="0" t="0" r="r" b="b"/>
              <a:pathLst>
                <a:path w="67" h="572">
                  <a:moveTo>
                    <a:pt x="67" y="4"/>
                  </a:moveTo>
                  <a:cubicBezTo>
                    <a:pt x="49" y="0"/>
                    <a:pt x="49" y="0"/>
                    <a:pt x="49" y="0"/>
                  </a:cubicBezTo>
                  <a:cubicBezTo>
                    <a:pt x="16" y="90"/>
                    <a:pt x="0" y="187"/>
                    <a:pt x="0" y="286"/>
                  </a:cubicBezTo>
                  <a:cubicBezTo>
                    <a:pt x="0" y="385"/>
                    <a:pt x="16" y="482"/>
                    <a:pt x="49" y="572"/>
                  </a:cubicBezTo>
                  <a:cubicBezTo>
                    <a:pt x="67" y="567"/>
                    <a:pt x="67" y="567"/>
                    <a:pt x="67" y="567"/>
                  </a:cubicBezTo>
                  <a:cubicBezTo>
                    <a:pt x="2" y="386"/>
                    <a:pt x="2" y="186"/>
                    <a:pt x="67" y="4"/>
                  </a:cubicBezTo>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4" name="Freeform 9"/>
            <p:cNvSpPr/>
            <p:nvPr/>
          </p:nvSpPr>
          <p:spPr>
            <a:xfrm>
              <a:off x="6496050" y="3017838"/>
              <a:ext cx="230188" cy="817563"/>
            </a:xfrm>
            <a:custGeom>
              <a:avLst/>
              <a:gdLst>
                <a:gd name="T0" fmla="*/ 20 w 61"/>
                <a:gd name="T1" fmla="*/ 0 h 216"/>
                <a:gd name="T2" fmla="*/ 0 w 61"/>
                <a:gd name="T3" fmla="*/ 5 h 216"/>
                <a:gd name="T4" fmla="*/ 0 w 61"/>
                <a:gd name="T5" fmla="*/ 5 h 216"/>
                <a:gd name="T6" fmla="*/ 42 w 61"/>
                <a:gd name="T7" fmla="*/ 108 h 216"/>
                <a:gd name="T8" fmla="*/ 0 w 61"/>
                <a:gd name="T9" fmla="*/ 210 h 216"/>
                <a:gd name="T10" fmla="*/ 0 w 61"/>
                <a:gd name="T11" fmla="*/ 211 h 216"/>
                <a:gd name="T12" fmla="*/ 20 w 61"/>
                <a:gd name="T13" fmla="*/ 216 h 216"/>
                <a:gd name="T14" fmla="*/ 60 w 61"/>
                <a:gd name="T15" fmla="*/ 108 h 216"/>
                <a:gd name="T16" fmla="*/ 20 w 61"/>
                <a:gd name="T1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6">
                  <a:moveTo>
                    <a:pt x="20" y="0"/>
                  </a:moveTo>
                  <a:cubicBezTo>
                    <a:pt x="0" y="5"/>
                    <a:pt x="0" y="5"/>
                    <a:pt x="0" y="5"/>
                  </a:cubicBezTo>
                  <a:cubicBezTo>
                    <a:pt x="0" y="5"/>
                    <a:pt x="0" y="5"/>
                    <a:pt x="0" y="5"/>
                  </a:cubicBezTo>
                  <a:cubicBezTo>
                    <a:pt x="27" y="33"/>
                    <a:pt x="42" y="69"/>
                    <a:pt x="42" y="108"/>
                  </a:cubicBezTo>
                  <a:cubicBezTo>
                    <a:pt x="42" y="147"/>
                    <a:pt x="27" y="183"/>
                    <a:pt x="0" y="210"/>
                  </a:cubicBezTo>
                  <a:cubicBezTo>
                    <a:pt x="0" y="211"/>
                    <a:pt x="0" y="211"/>
                    <a:pt x="0" y="211"/>
                  </a:cubicBezTo>
                  <a:cubicBezTo>
                    <a:pt x="20" y="216"/>
                    <a:pt x="20" y="216"/>
                    <a:pt x="20" y="216"/>
                  </a:cubicBezTo>
                  <a:cubicBezTo>
                    <a:pt x="46" y="186"/>
                    <a:pt x="61" y="148"/>
                    <a:pt x="60" y="108"/>
                  </a:cubicBezTo>
                  <a:cubicBezTo>
                    <a:pt x="60" y="68"/>
                    <a:pt x="46" y="30"/>
                    <a:pt x="20" y="0"/>
                  </a:cubicBezTo>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5" name="Freeform 10"/>
            <p:cNvSpPr/>
            <p:nvPr/>
          </p:nvSpPr>
          <p:spPr>
            <a:xfrm>
              <a:off x="7280275" y="2814638"/>
              <a:ext cx="255588" cy="1225550"/>
            </a:xfrm>
            <a:custGeom>
              <a:avLst/>
              <a:gdLst>
                <a:gd name="T0" fmla="*/ 18 w 68"/>
                <a:gd name="T1" fmla="*/ 0 h 324"/>
                <a:gd name="T2" fmla="*/ 0 w 68"/>
                <a:gd name="T3" fmla="*/ 4 h 324"/>
                <a:gd name="T4" fmla="*/ 0 w 68"/>
                <a:gd name="T5" fmla="*/ 319 h 324"/>
                <a:gd name="T6" fmla="*/ 18 w 68"/>
                <a:gd name="T7" fmla="*/ 324 h 324"/>
                <a:gd name="T8" fmla="*/ 18 w 68"/>
                <a:gd name="T9" fmla="*/ 0 h 324"/>
              </a:gdLst>
              <a:ahLst/>
              <a:cxnLst>
                <a:cxn ang="0">
                  <a:pos x="T0" y="T1"/>
                </a:cxn>
                <a:cxn ang="0">
                  <a:pos x="T2" y="T3"/>
                </a:cxn>
                <a:cxn ang="0">
                  <a:pos x="T4" y="T5"/>
                </a:cxn>
                <a:cxn ang="0">
                  <a:pos x="T6" y="T7"/>
                </a:cxn>
                <a:cxn ang="0">
                  <a:pos x="T8" y="T9"/>
                </a:cxn>
              </a:cxnLst>
              <a:rect l="0" t="0" r="r" b="b"/>
              <a:pathLst>
                <a:path w="68" h="324">
                  <a:moveTo>
                    <a:pt x="18" y="0"/>
                  </a:moveTo>
                  <a:cubicBezTo>
                    <a:pt x="0" y="4"/>
                    <a:pt x="0" y="4"/>
                    <a:pt x="0" y="4"/>
                  </a:cubicBezTo>
                  <a:cubicBezTo>
                    <a:pt x="50" y="103"/>
                    <a:pt x="50" y="221"/>
                    <a:pt x="0" y="319"/>
                  </a:cubicBezTo>
                  <a:cubicBezTo>
                    <a:pt x="18" y="324"/>
                    <a:pt x="18" y="324"/>
                    <a:pt x="18" y="324"/>
                  </a:cubicBezTo>
                  <a:cubicBezTo>
                    <a:pt x="68" y="222"/>
                    <a:pt x="68" y="102"/>
                    <a:pt x="18" y="0"/>
                  </a:cubicBezTo>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6" name="Freeform 11"/>
            <p:cNvSpPr/>
            <p:nvPr/>
          </p:nvSpPr>
          <p:spPr>
            <a:xfrm>
              <a:off x="8135938" y="2587626"/>
              <a:ext cx="282575" cy="1679575"/>
            </a:xfrm>
            <a:custGeom>
              <a:avLst/>
              <a:gdLst>
                <a:gd name="T0" fmla="*/ 18 w 75"/>
                <a:gd name="T1" fmla="*/ 0 h 444"/>
                <a:gd name="T2" fmla="*/ 0 w 75"/>
                <a:gd name="T3" fmla="*/ 4 h 444"/>
                <a:gd name="T4" fmla="*/ 0 w 75"/>
                <a:gd name="T5" fmla="*/ 439 h 444"/>
                <a:gd name="T6" fmla="*/ 18 w 75"/>
                <a:gd name="T7" fmla="*/ 444 h 444"/>
                <a:gd name="T8" fmla="*/ 18 w 75"/>
                <a:gd name="T9" fmla="*/ 0 h 444"/>
              </a:gdLst>
              <a:ahLst/>
              <a:cxnLst>
                <a:cxn ang="0">
                  <a:pos x="T0" y="T1"/>
                </a:cxn>
                <a:cxn ang="0">
                  <a:pos x="T2" y="T3"/>
                </a:cxn>
                <a:cxn ang="0">
                  <a:pos x="T4" y="T5"/>
                </a:cxn>
                <a:cxn ang="0">
                  <a:pos x="T6" y="T7"/>
                </a:cxn>
                <a:cxn ang="0">
                  <a:pos x="T8" y="T9"/>
                </a:cxn>
              </a:cxnLst>
              <a:rect l="0" t="0" r="r" b="b"/>
              <a:pathLst>
                <a:path w="75" h="444">
                  <a:moveTo>
                    <a:pt x="18" y="0"/>
                  </a:moveTo>
                  <a:cubicBezTo>
                    <a:pt x="0" y="4"/>
                    <a:pt x="0" y="4"/>
                    <a:pt x="0" y="4"/>
                  </a:cubicBezTo>
                  <a:cubicBezTo>
                    <a:pt x="56" y="144"/>
                    <a:pt x="56" y="300"/>
                    <a:pt x="0" y="439"/>
                  </a:cubicBezTo>
                  <a:cubicBezTo>
                    <a:pt x="18" y="444"/>
                    <a:pt x="18" y="444"/>
                    <a:pt x="18" y="444"/>
                  </a:cubicBezTo>
                  <a:cubicBezTo>
                    <a:pt x="75" y="302"/>
                    <a:pt x="75" y="142"/>
                    <a:pt x="18" y="0"/>
                  </a:cubicBezTo>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7" name="Freeform 12"/>
            <p:cNvSpPr/>
            <p:nvPr/>
          </p:nvSpPr>
          <p:spPr>
            <a:xfrm>
              <a:off x="9051925" y="2344738"/>
              <a:ext cx="255588" cy="2165350"/>
            </a:xfrm>
            <a:custGeom>
              <a:avLst/>
              <a:gdLst>
                <a:gd name="T0" fmla="*/ 18 w 68"/>
                <a:gd name="T1" fmla="*/ 0 h 572"/>
                <a:gd name="T2" fmla="*/ 0 w 68"/>
                <a:gd name="T3" fmla="*/ 4 h 572"/>
                <a:gd name="T4" fmla="*/ 0 w 68"/>
                <a:gd name="T5" fmla="*/ 567 h 572"/>
                <a:gd name="T6" fmla="*/ 18 w 68"/>
                <a:gd name="T7" fmla="*/ 572 h 572"/>
                <a:gd name="T8" fmla="*/ 68 w 68"/>
                <a:gd name="T9" fmla="*/ 286 h 572"/>
                <a:gd name="T10" fmla="*/ 18 w 68"/>
                <a:gd name="T11" fmla="*/ 0 h 572"/>
              </a:gdLst>
              <a:ahLst/>
              <a:cxnLst>
                <a:cxn ang="0">
                  <a:pos x="T0" y="T1"/>
                </a:cxn>
                <a:cxn ang="0">
                  <a:pos x="T2" y="T3"/>
                </a:cxn>
                <a:cxn ang="0">
                  <a:pos x="T4" y="T5"/>
                </a:cxn>
                <a:cxn ang="0">
                  <a:pos x="T6" y="T7"/>
                </a:cxn>
                <a:cxn ang="0">
                  <a:pos x="T8" y="T9"/>
                </a:cxn>
                <a:cxn ang="0">
                  <a:pos x="T10" y="T11"/>
                </a:cxn>
              </a:cxnLst>
              <a:rect l="0" t="0" r="r" b="b"/>
              <a:pathLst>
                <a:path w="68" h="572">
                  <a:moveTo>
                    <a:pt x="18" y="0"/>
                  </a:moveTo>
                  <a:cubicBezTo>
                    <a:pt x="0" y="4"/>
                    <a:pt x="0" y="4"/>
                    <a:pt x="0" y="4"/>
                  </a:cubicBezTo>
                  <a:cubicBezTo>
                    <a:pt x="65" y="186"/>
                    <a:pt x="65" y="386"/>
                    <a:pt x="0" y="567"/>
                  </a:cubicBezTo>
                  <a:cubicBezTo>
                    <a:pt x="18" y="572"/>
                    <a:pt x="18" y="572"/>
                    <a:pt x="18" y="572"/>
                  </a:cubicBezTo>
                  <a:cubicBezTo>
                    <a:pt x="51" y="482"/>
                    <a:pt x="68" y="385"/>
                    <a:pt x="68" y="286"/>
                  </a:cubicBezTo>
                  <a:cubicBezTo>
                    <a:pt x="68" y="187"/>
                    <a:pt x="51" y="90"/>
                    <a:pt x="18" y="0"/>
                  </a:cubicBezTo>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8" name="Freeform 13"/>
            <p:cNvSpPr>
              <a:spLocks noEditPoints="1"/>
            </p:cNvSpPr>
            <p:nvPr/>
          </p:nvSpPr>
          <p:spPr>
            <a:xfrm>
              <a:off x="5821363" y="3132138"/>
              <a:ext cx="576263" cy="585788"/>
            </a:xfrm>
            <a:custGeom>
              <a:avLst/>
              <a:gdLst>
                <a:gd name="T0" fmla="*/ 61 w 153"/>
                <a:gd name="T1" fmla="*/ 59 h 155"/>
                <a:gd name="T2" fmla="*/ 74 w 153"/>
                <a:gd name="T3" fmla="*/ 40 h 155"/>
                <a:gd name="T4" fmla="*/ 89 w 153"/>
                <a:gd name="T5" fmla="*/ 59 h 155"/>
                <a:gd name="T6" fmla="*/ 61 w 153"/>
                <a:gd name="T7" fmla="*/ 59 h 155"/>
                <a:gd name="T8" fmla="*/ 150 w 153"/>
                <a:gd name="T9" fmla="*/ 90 h 155"/>
                <a:gd name="T10" fmla="*/ 73 w 153"/>
                <a:gd name="T11" fmla="*/ 0 h 155"/>
                <a:gd name="T12" fmla="*/ 0 w 153"/>
                <a:gd name="T13" fmla="*/ 80 h 155"/>
                <a:gd name="T14" fmla="*/ 76 w 153"/>
                <a:gd name="T15" fmla="*/ 155 h 155"/>
                <a:gd name="T16" fmla="*/ 147 w 153"/>
                <a:gd name="T17" fmla="*/ 103 h 155"/>
                <a:gd name="T18" fmla="*/ 88 w 153"/>
                <a:gd name="T19" fmla="*/ 103 h 155"/>
                <a:gd name="T20" fmla="*/ 75 w 153"/>
                <a:gd name="T21" fmla="*/ 115 h 155"/>
                <a:gd name="T22" fmla="*/ 61 w 153"/>
                <a:gd name="T23" fmla="*/ 90 h 155"/>
                <a:gd name="T24" fmla="*/ 150 w 153"/>
                <a:gd name="T25" fmla="*/ 9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55">
                  <a:moveTo>
                    <a:pt x="61" y="59"/>
                  </a:moveTo>
                  <a:cubicBezTo>
                    <a:pt x="61" y="49"/>
                    <a:pt x="65" y="40"/>
                    <a:pt x="74" y="40"/>
                  </a:cubicBezTo>
                  <a:cubicBezTo>
                    <a:pt x="83" y="40"/>
                    <a:pt x="89" y="49"/>
                    <a:pt x="89" y="59"/>
                  </a:cubicBezTo>
                  <a:lnTo>
                    <a:pt x="61" y="59"/>
                  </a:lnTo>
                  <a:close/>
                  <a:moveTo>
                    <a:pt x="150" y="90"/>
                  </a:moveTo>
                  <a:cubicBezTo>
                    <a:pt x="153" y="34"/>
                    <a:pt x="118" y="0"/>
                    <a:pt x="73" y="0"/>
                  </a:cubicBezTo>
                  <a:cubicBezTo>
                    <a:pt x="32" y="0"/>
                    <a:pt x="0" y="31"/>
                    <a:pt x="0" y="80"/>
                  </a:cubicBezTo>
                  <a:cubicBezTo>
                    <a:pt x="0" y="131"/>
                    <a:pt x="36" y="155"/>
                    <a:pt x="76" y="155"/>
                  </a:cubicBezTo>
                  <a:cubicBezTo>
                    <a:pt x="105" y="155"/>
                    <a:pt x="139" y="138"/>
                    <a:pt x="147" y="103"/>
                  </a:cubicBezTo>
                  <a:cubicBezTo>
                    <a:pt x="88" y="103"/>
                    <a:pt x="88" y="103"/>
                    <a:pt x="88" y="103"/>
                  </a:cubicBezTo>
                  <a:cubicBezTo>
                    <a:pt x="86" y="110"/>
                    <a:pt x="82" y="115"/>
                    <a:pt x="75" y="115"/>
                  </a:cubicBezTo>
                  <a:cubicBezTo>
                    <a:pt x="62" y="115"/>
                    <a:pt x="61" y="102"/>
                    <a:pt x="61" y="90"/>
                  </a:cubicBezTo>
                  <a:lnTo>
                    <a:pt x="150" y="90"/>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9" name="Freeform 14"/>
            <p:cNvSpPr/>
            <p:nvPr/>
          </p:nvSpPr>
          <p:spPr>
            <a:xfrm>
              <a:off x="2327275" y="3132138"/>
              <a:ext cx="436563" cy="585788"/>
            </a:xfrm>
            <a:custGeom>
              <a:avLst/>
              <a:gdLst>
                <a:gd name="T0" fmla="*/ 116 w 116"/>
                <a:gd name="T1" fmla="*/ 63 h 155"/>
                <a:gd name="T2" fmla="*/ 84 w 116"/>
                <a:gd name="T3" fmla="*/ 48 h 155"/>
                <a:gd name="T4" fmla="*/ 55 w 116"/>
                <a:gd name="T5" fmla="*/ 78 h 155"/>
                <a:gd name="T6" fmla="*/ 85 w 116"/>
                <a:gd name="T7" fmla="*/ 107 h 155"/>
                <a:gd name="T8" fmla="*/ 116 w 116"/>
                <a:gd name="T9" fmla="*/ 93 h 155"/>
                <a:gd name="T10" fmla="*/ 115 w 116"/>
                <a:gd name="T11" fmla="*/ 149 h 155"/>
                <a:gd name="T12" fmla="*/ 76 w 116"/>
                <a:gd name="T13" fmla="*/ 155 h 155"/>
                <a:gd name="T14" fmla="*/ 0 w 116"/>
                <a:gd name="T15" fmla="*/ 79 h 155"/>
                <a:gd name="T16" fmla="*/ 78 w 116"/>
                <a:gd name="T17" fmla="*/ 0 h 155"/>
                <a:gd name="T18" fmla="*/ 115 w 116"/>
                <a:gd name="T19" fmla="*/ 6 h 155"/>
                <a:gd name="T20" fmla="*/ 116 w 116"/>
                <a:gd name="T21" fmla="*/ 6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5">
                  <a:moveTo>
                    <a:pt x="116" y="63"/>
                  </a:moveTo>
                  <a:cubicBezTo>
                    <a:pt x="108" y="55"/>
                    <a:pt x="97" y="48"/>
                    <a:pt x="84" y="48"/>
                  </a:cubicBezTo>
                  <a:cubicBezTo>
                    <a:pt x="68" y="48"/>
                    <a:pt x="55" y="61"/>
                    <a:pt x="55" y="78"/>
                  </a:cubicBezTo>
                  <a:cubicBezTo>
                    <a:pt x="55" y="94"/>
                    <a:pt x="69" y="107"/>
                    <a:pt x="85" y="107"/>
                  </a:cubicBezTo>
                  <a:cubicBezTo>
                    <a:pt x="98" y="107"/>
                    <a:pt x="108" y="101"/>
                    <a:pt x="116" y="93"/>
                  </a:cubicBezTo>
                  <a:cubicBezTo>
                    <a:pt x="115" y="149"/>
                    <a:pt x="115" y="149"/>
                    <a:pt x="115" y="149"/>
                  </a:cubicBezTo>
                  <a:cubicBezTo>
                    <a:pt x="106" y="153"/>
                    <a:pt x="86" y="155"/>
                    <a:pt x="76" y="155"/>
                  </a:cubicBezTo>
                  <a:cubicBezTo>
                    <a:pt x="33" y="155"/>
                    <a:pt x="0" y="122"/>
                    <a:pt x="0" y="79"/>
                  </a:cubicBezTo>
                  <a:cubicBezTo>
                    <a:pt x="0" y="35"/>
                    <a:pt x="34" y="0"/>
                    <a:pt x="78" y="0"/>
                  </a:cubicBezTo>
                  <a:cubicBezTo>
                    <a:pt x="91" y="0"/>
                    <a:pt x="103" y="2"/>
                    <a:pt x="115" y="6"/>
                  </a:cubicBezTo>
                  <a:lnTo>
                    <a:pt x="116" y="63"/>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0" name="Freeform 15"/>
            <p:cNvSpPr>
              <a:spLocks noEditPoints="1"/>
            </p:cNvSpPr>
            <p:nvPr/>
          </p:nvSpPr>
          <p:spPr>
            <a:xfrm>
              <a:off x="3117850" y="3143251"/>
              <a:ext cx="625475" cy="568325"/>
            </a:xfrm>
            <a:custGeom>
              <a:avLst/>
              <a:gdLst>
                <a:gd name="T0" fmla="*/ 72 w 166"/>
                <a:gd name="T1" fmla="*/ 95 h 150"/>
                <a:gd name="T2" fmla="*/ 82 w 166"/>
                <a:gd name="T3" fmla="*/ 50 h 150"/>
                <a:gd name="T4" fmla="*/ 84 w 166"/>
                <a:gd name="T5" fmla="*/ 50 h 150"/>
                <a:gd name="T6" fmla="*/ 87 w 166"/>
                <a:gd name="T7" fmla="*/ 69 h 150"/>
                <a:gd name="T8" fmla="*/ 94 w 166"/>
                <a:gd name="T9" fmla="*/ 95 h 150"/>
                <a:gd name="T10" fmla="*/ 72 w 166"/>
                <a:gd name="T11" fmla="*/ 95 h 150"/>
                <a:gd name="T12" fmla="*/ 62 w 166"/>
                <a:gd name="T13" fmla="*/ 131 h 150"/>
                <a:gd name="T14" fmla="*/ 103 w 166"/>
                <a:gd name="T15" fmla="*/ 131 h 150"/>
                <a:gd name="T16" fmla="*/ 108 w 166"/>
                <a:gd name="T17" fmla="*/ 150 h 150"/>
                <a:gd name="T18" fmla="*/ 166 w 166"/>
                <a:gd name="T19" fmla="*/ 150 h 150"/>
                <a:gd name="T20" fmla="*/ 112 w 166"/>
                <a:gd name="T21" fmla="*/ 0 h 150"/>
                <a:gd name="T22" fmla="*/ 52 w 166"/>
                <a:gd name="T23" fmla="*/ 0 h 150"/>
                <a:gd name="T24" fmla="*/ 0 w 166"/>
                <a:gd name="T25" fmla="*/ 150 h 150"/>
                <a:gd name="T26" fmla="*/ 58 w 166"/>
                <a:gd name="T27" fmla="*/ 150 h 150"/>
                <a:gd name="T28" fmla="*/ 62 w 166"/>
                <a:gd name="T29" fmla="*/ 1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50">
                  <a:moveTo>
                    <a:pt x="72" y="95"/>
                  </a:moveTo>
                  <a:cubicBezTo>
                    <a:pt x="82" y="50"/>
                    <a:pt x="82" y="50"/>
                    <a:pt x="82" y="50"/>
                  </a:cubicBezTo>
                  <a:cubicBezTo>
                    <a:pt x="84" y="50"/>
                    <a:pt x="84" y="50"/>
                    <a:pt x="84" y="50"/>
                  </a:cubicBezTo>
                  <a:cubicBezTo>
                    <a:pt x="85" y="56"/>
                    <a:pt x="86" y="62"/>
                    <a:pt x="87" y="69"/>
                  </a:cubicBezTo>
                  <a:cubicBezTo>
                    <a:pt x="94" y="95"/>
                    <a:pt x="94" y="95"/>
                    <a:pt x="94" y="95"/>
                  </a:cubicBezTo>
                  <a:lnTo>
                    <a:pt x="72" y="95"/>
                  </a:lnTo>
                  <a:close/>
                  <a:moveTo>
                    <a:pt x="62" y="131"/>
                  </a:moveTo>
                  <a:cubicBezTo>
                    <a:pt x="103" y="131"/>
                    <a:pt x="103" y="131"/>
                    <a:pt x="103" y="131"/>
                  </a:cubicBezTo>
                  <a:cubicBezTo>
                    <a:pt x="108" y="150"/>
                    <a:pt x="108" y="150"/>
                    <a:pt x="108" y="150"/>
                  </a:cubicBezTo>
                  <a:cubicBezTo>
                    <a:pt x="166" y="150"/>
                    <a:pt x="166" y="150"/>
                    <a:pt x="166" y="150"/>
                  </a:cubicBezTo>
                  <a:cubicBezTo>
                    <a:pt x="112" y="0"/>
                    <a:pt x="112" y="0"/>
                    <a:pt x="112" y="0"/>
                  </a:cubicBezTo>
                  <a:cubicBezTo>
                    <a:pt x="52" y="0"/>
                    <a:pt x="52" y="0"/>
                    <a:pt x="52" y="0"/>
                  </a:cubicBezTo>
                  <a:cubicBezTo>
                    <a:pt x="0" y="150"/>
                    <a:pt x="0" y="150"/>
                    <a:pt x="0" y="150"/>
                  </a:cubicBezTo>
                  <a:cubicBezTo>
                    <a:pt x="58" y="150"/>
                    <a:pt x="58" y="150"/>
                    <a:pt x="58" y="150"/>
                  </a:cubicBezTo>
                  <a:lnTo>
                    <a:pt x="62" y="131"/>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1" name="Freeform 16"/>
            <p:cNvSpPr>
              <a:spLocks noEditPoints="1"/>
            </p:cNvSpPr>
            <p:nvPr/>
          </p:nvSpPr>
          <p:spPr>
            <a:xfrm>
              <a:off x="4105275" y="3143251"/>
              <a:ext cx="487363" cy="568325"/>
            </a:xfrm>
            <a:custGeom>
              <a:avLst/>
              <a:gdLst>
                <a:gd name="T0" fmla="*/ 51 w 129"/>
                <a:gd name="T1" fmla="*/ 57 h 150"/>
                <a:gd name="T2" fmla="*/ 51 w 129"/>
                <a:gd name="T3" fmla="*/ 36 h 150"/>
                <a:gd name="T4" fmla="*/ 54 w 129"/>
                <a:gd name="T5" fmla="*/ 36 h 150"/>
                <a:gd name="T6" fmla="*/ 72 w 129"/>
                <a:gd name="T7" fmla="*/ 46 h 150"/>
                <a:gd name="T8" fmla="*/ 55 w 129"/>
                <a:gd name="T9" fmla="*/ 57 h 150"/>
                <a:gd name="T10" fmla="*/ 51 w 129"/>
                <a:gd name="T11" fmla="*/ 57 h 150"/>
                <a:gd name="T12" fmla="*/ 0 w 129"/>
                <a:gd name="T13" fmla="*/ 150 h 150"/>
                <a:gd name="T14" fmla="*/ 74 w 129"/>
                <a:gd name="T15" fmla="*/ 150 h 150"/>
                <a:gd name="T16" fmla="*/ 129 w 129"/>
                <a:gd name="T17" fmla="*/ 108 h 150"/>
                <a:gd name="T18" fmla="*/ 102 w 129"/>
                <a:gd name="T19" fmla="*/ 73 h 150"/>
                <a:gd name="T20" fmla="*/ 102 w 129"/>
                <a:gd name="T21" fmla="*/ 71 h 150"/>
                <a:gd name="T22" fmla="*/ 122 w 129"/>
                <a:gd name="T23" fmla="*/ 41 h 150"/>
                <a:gd name="T24" fmla="*/ 63 w 129"/>
                <a:gd name="T25" fmla="*/ 0 h 150"/>
                <a:gd name="T26" fmla="*/ 0 w 129"/>
                <a:gd name="T27" fmla="*/ 0 h 150"/>
                <a:gd name="T28" fmla="*/ 0 w 129"/>
                <a:gd name="T29" fmla="*/ 150 h 150"/>
                <a:gd name="T30" fmla="*/ 51 w 129"/>
                <a:gd name="T31" fmla="*/ 89 h 150"/>
                <a:gd name="T32" fmla="*/ 56 w 129"/>
                <a:gd name="T33" fmla="*/ 89 h 150"/>
                <a:gd name="T34" fmla="*/ 79 w 129"/>
                <a:gd name="T35" fmla="*/ 101 h 150"/>
                <a:gd name="T36" fmla="*/ 57 w 129"/>
                <a:gd name="T37" fmla="*/ 114 h 150"/>
                <a:gd name="T38" fmla="*/ 51 w 129"/>
                <a:gd name="T39" fmla="*/ 114 h 150"/>
                <a:gd name="T40" fmla="*/ 51 w 129"/>
                <a:gd name="T41" fmla="*/ 8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150">
                  <a:moveTo>
                    <a:pt x="51" y="57"/>
                  </a:moveTo>
                  <a:cubicBezTo>
                    <a:pt x="51" y="36"/>
                    <a:pt x="51" y="36"/>
                    <a:pt x="51" y="36"/>
                  </a:cubicBezTo>
                  <a:cubicBezTo>
                    <a:pt x="54" y="36"/>
                    <a:pt x="54" y="36"/>
                    <a:pt x="54" y="36"/>
                  </a:cubicBezTo>
                  <a:cubicBezTo>
                    <a:pt x="62" y="36"/>
                    <a:pt x="72" y="35"/>
                    <a:pt x="72" y="46"/>
                  </a:cubicBezTo>
                  <a:cubicBezTo>
                    <a:pt x="72" y="57"/>
                    <a:pt x="63" y="57"/>
                    <a:pt x="55" y="57"/>
                  </a:cubicBezTo>
                  <a:lnTo>
                    <a:pt x="51" y="57"/>
                  </a:lnTo>
                  <a:close/>
                  <a:moveTo>
                    <a:pt x="0" y="150"/>
                  </a:moveTo>
                  <a:cubicBezTo>
                    <a:pt x="74" y="150"/>
                    <a:pt x="74" y="150"/>
                    <a:pt x="74" y="150"/>
                  </a:cubicBezTo>
                  <a:cubicBezTo>
                    <a:pt x="100" y="150"/>
                    <a:pt x="129" y="139"/>
                    <a:pt x="129" y="108"/>
                  </a:cubicBezTo>
                  <a:cubicBezTo>
                    <a:pt x="129" y="90"/>
                    <a:pt x="119" y="78"/>
                    <a:pt x="102" y="73"/>
                  </a:cubicBezTo>
                  <a:cubicBezTo>
                    <a:pt x="102" y="71"/>
                    <a:pt x="102" y="71"/>
                    <a:pt x="102" y="71"/>
                  </a:cubicBezTo>
                  <a:cubicBezTo>
                    <a:pt x="116" y="67"/>
                    <a:pt x="122" y="54"/>
                    <a:pt x="122" y="41"/>
                  </a:cubicBezTo>
                  <a:cubicBezTo>
                    <a:pt x="122" y="7"/>
                    <a:pt x="92" y="0"/>
                    <a:pt x="63" y="0"/>
                  </a:cubicBezTo>
                  <a:cubicBezTo>
                    <a:pt x="0" y="0"/>
                    <a:pt x="0" y="0"/>
                    <a:pt x="0" y="0"/>
                  </a:cubicBezTo>
                  <a:lnTo>
                    <a:pt x="0" y="150"/>
                  </a:lnTo>
                  <a:close/>
                  <a:moveTo>
                    <a:pt x="51" y="89"/>
                  </a:moveTo>
                  <a:cubicBezTo>
                    <a:pt x="56" y="89"/>
                    <a:pt x="56" y="89"/>
                    <a:pt x="56" y="89"/>
                  </a:cubicBezTo>
                  <a:cubicBezTo>
                    <a:pt x="65" y="89"/>
                    <a:pt x="79" y="89"/>
                    <a:pt x="79" y="101"/>
                  </a:cubicBezTo>
                  <a:cubicBezTo>
                    <a:pt x="79" y="114"/>
                    <a:pt x="66" y="114"/>
                    <a:pt x="57" y="114"/>
                  </a:cubicBezTo>
                  <a:cubicBezTo>
                    <a:pt x="51" y="114"/>
                    <a:pt x="51" y="114"/>
                    <a:pt x="51" y="114"/>
                  </a:cubicBezTo>
                  <a:lnTo>
                    <a:pt x="51" y="89"/>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2" name="Freeform 17"/>
            <p:cNvSpPr/>
            <p:nvPr/>
          </p:nvSpPr>
          <p:spPr>
            <a:xfrm>
              <a:off x="4991100" y="3143251"/>
              <a:ext cx="381000" cy="568325"/>
            </a:xfrm>
            <a:custGeom>
              <a:avLst/>
              <a:gdLst>
                <a:gd name="T0" fmla="*/ 0 w 240"/>
                <a:gd name="T1" fmla="*/ 0 h 358"/>
                <a:gd name="T2" fmla="*/ 131 w 240"/>
                <a:gd name="T3" fmla="*/ 0 h 358"/>
                <a:gd name="T4" fmla="*/ 131 w 240"/>
                <a:gd name="T5" fmla="*/ 241 h 358"/>
                <a:gd name="T6" fmla="*/ 240 w 240"/>
                <a:gd name="T7" fmla="*/ 241 h 358"/>
                <a:gd name="T8" fmla="*/ 240 w 240"/>
                <a:gd name="T9" fmla="*/ 358 h 358"/>
                <a:gd name="T10" fmla="*/ 0 w 240"/>
                <a:gd name="T11" fmla="*/ 358 h 358"/>
                <a:gd name="T12" fmla="*/ 0 w 240"/>
                <a:gd name="T13" fmla="*/ 0 h 358"/>
              </a:gdLst>
              <a:ahLst/>
              <a:cxnLst>
                <a:cxn ang="0">
                  <a:pos x="T0" y="T1"/>
                </a:cxn>
                <a:cxn ang="0">
                  <a:pos x="T2" y="T3"/>
                </a:cxn>
                <a:cxn ang="0">
                  <a:pos x="T4" y="T5"/>
                </a:cxn>
                <a:cxn ang="0">
                  <a:pos x="T6" y="T7"/>
                </a:cxn>
                <a:cxn ang="0">
                  <a:pos x="T8" y="T9"/>
                </a:cxn>
                <a:cxn ang="0">
                  <a:pos x="T10" y="T11"/>
                </a:cxn>
                <a:cxn ang="0">
                  <a:pos x="T12" y="T13"/>
                </a:cxn>
              </a:cxnLst>
              <a:rect l="0" t="0" r="r" b="b"/>
              <a:pathLst>
                <a:path w="240" h="358">
                  <a:moveTo>
                    <a:pt x="0" y="0"/>
                  </a:moveTo>
                  <a:lnTo>
                    <a:pt x="131" y="0"/>
                  </a:lnTo>
                  <a:lnTo>
                    <a:pt x="131" y="241"/>
                  </a:lnTo>
                  <a:lnTo>
                    <a:pt x="240" y="241"/>
                  </a:lnTo>
                  <a:lnTo>
                    <a:pt x="240" y="358"/>
                  </a:lnTo>
                  <a:lnTo>
                    <a:pt x="0" y="358"/>
                  </a:lnTo>
                  <a:lnTo>
                    <a:pt x="0" y="0"/>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3" name="Freeform 18"/>
            <p:cNvSpPr/>
            <p:nvPr/>
          </p:nvSpPr>
          <p:spPr>
            <a:xfrm>
              <a:off x="6823075" y="3132138"/>
              <a:ext cx="438150" cy="585788"/>
            </a:xfrm>
            <a:custGeom>
              <a:avLst/>
              <a:gdLst>
                <a:gd name="T0" fmla="*/ 116 w 116"/>
                <a:gd name="T1" fmla="*/ 63 h 155"/>
                <a:gd name="T2" fmla="*/ 84 w 116"/>
                <a:gd name="T3" fmla="*/ 48 h 155"/>
                <a:gd name="T4" fmla="*/ 54 w 116"/>
                <a:gd name="T5" fmla="*/ 78 h 155"/>
                <a:gd name="T6" fmla="*/ 85 w 116"/>
                <a:gd name="T7" fmla="*/ 107 h 155"/>
                <a:gd name="T8" fmla="*/ 116 w 116"/>
                <a:gd name="T9" fmla="*/ 93 h 155"/>
                <a:gd name="T10" fmla="*/ 115 w 116"/>
                <a:gd name="T11" fmla="*/ 149 h 155"/>
                <a:gd name="T12" fmla="*/ 76 w 116"/>
                <a:gd name="T13" fmla="*/ 155 h 155"/>
                <a:gd name="T14" fmla="*/ 0 w 116"/>
                <a:gd name="T15" fmla="*/ 79 h 155"/>
                <a:gd name="T16" fmla="*/ 78 w 116"/>
                <a:gd name="T17" fmla="*/ 0 h 155"/>
                <a:gd name="T18" fmla="*/ 115 w 116"/>
                <a:gd name="T19" fmla="*/ 6 h 155"/>
                <a:gd name="T20" fmla="*/ 116 w 116"/>
                <a:gd name="T21" fmla="*/ 6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5">
                  <a:moveTo>
                    <a:pt x="116" y="63"/>
                  </a:moveTo>
                  <a:cubicBezTo>
                    <a:pt x="107" y="55"/>
                    <a:pt x="96" y="48"/>
                    <a:pt x="84" y="48"/>
                  </a:cubicBezTo>
                  <a:cubicBezTo>
                    <a:pt x="68" y="48"/>
                    <a:pt x="54" y="61"/>
                    <a:pt x="54" y="78"/>
                  </a:cubicBezTo>
                  <a:cubicBezTo>
                    <a:pt x="54" y="94"/>
                    <a:pt x="69" y="107"/>
                    <a:pt x="85" y="107"/>
                  </a:cubicBezTo>
                  <a:cubicBezTo>
                    <a:pt x="97" y="107"/>
                    <a:pt x="107" y="101"/>
                    <a:pt x="116" y="93"/>
                  </a:cubicBezTo>
                  <a:cubicBezTo>
                    <a:pt x="115" y="149"/>
                    <a:pt x="115" y="149"/>
                    <a:pt x="115" y="149"/>
                  </a:cubicBezTo>
                  <a:cubicBezTo>
                    <a:pt x="106" y="153"/>
                    <a:pt x="85" y="155"/>
                    <a:pt x="76" y="155"/>
                  </a:cubicBezTo>
                  <a:cubicBezTo>
                    <a:pt x="33" y="155"/>
                    <a:pt x="0" y="122"/>
                    <a:pt x="0" y="79"/>
                  </a:cubicBezTo>
                  <a:cubicBezTo>
                    <a:pt x="0" y="35"/>
                    <a:pt x="34" y="0"/>
                    <a:pt x="78" y="0"/>
                  </a:cubicBezTo>
                  <a:cubicBezTo>
                    <a:pt x="90" y="0"/>
                    <a:pt x="103" y="2"/>
                    <a:pt x="115" y="6"/>
                  </a:cubicBezTo>
                  <a:lnTo>
                    <a:pt x="116" y="63"/>
                  </a:lnTo>
                  <a:close/>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4" name="Freeform 19"/>
            <p:cNvSpPr>
              <a:spLocks noEditPoints="1"/>
            </p:cNvSpPr>
            <p:nvPr/>
          </p:nvSpPr>
          <p:spPr>
            <a:xfrm>
              <a:off x="7566025" y="3143251"/>
              <a:ext cx="625475" cy="568325"/>
            </a:xfrm>
            <a:custGeom>
              <a:avLst/>
              <a:gdLst>
                <a:gd name="T0" fmla="*/ 72 w 166"/>
                <a:gd name="T1" fmla="*/ 95 h 150"/>
                <a:gd name="T2" fmla="*/ 82 w 166"/>
                <a:gd name="T3" fmla="*/ 50 h 150"/>
                <a:gd name="T4" fmla="*/ 84 w 166"/>
                <a:gd name="T5" fmla="*/ 50 h 150"/>
                <a:gd name="T6" fmla="*/ 88 w 166"/>
                <a:gd name="T7" fmla="*/ 69 h 150"/>
                <a:gd name="T8" fmla="*/ 94 w 166"/>
                <a:gd name="T9" fmla="*/ 95 h 150"/>
                <a:gd name="T10" fmla="*/ 72 w 166"/>
                <a:gd name="T11" fmla="*/ 95 h 150"/>
                <a:gd name="T12" fmla="*/ 62 w 166"/>
                <a:gd name="T13" fmla="*/ 131 h 150"/>
                <a:gd name="T14" fmla="*/ 103 w 166"/>
                <a:gd name="T15" fmla="*/ 131 h 150"/>
                <a:gd name="T16" fmla="*/ 108 w 166"/>
                <a:gd name="T17" fmla="*/ 150 h 150"/>
                <a:gd name="T18" fmla="*/ 166 w 166"/>
                <a:gd name="T19" fmla="*/ 150 h 150"/>
                <a:gd name="T20" fmla="*/ 113 w 166"/>
                <a:gd name="T21" fmla="*/ 0 h 150"/>
                <a:gd name="T22" fmla="*/ 52 w 166"/>
                <a:gd name="T23" fmla="*/ 0 h 150"/>
                <a:gd name="T24" fmla="*/ 0 w 166"/>
                <a:gd name="T25" fmla="*/ 150 h 150"/>
                <a:gd name="T26" fmla="*/ 58 w 166"/>
                <a:gd name="T27" fmla="*/ 150 h 150"/>
                <a:gd name="T28" fmla="*/ 62 w 166"/>
                <a:gd name="T29" fmla="*/ 1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50">
                  <a:moveTo>
                    <a:pt x="72" y="95"/>
                  </a:moveTo>
                  <a:cubicBezTo>
                    <a:pt x="82" y="50"/>
                    <a:pt x="82" y="50"/>
                    <a:pt x="82" y="50"/>
                  </a:cubicBezTo>
                  <a:cubicBezTo>
                    <a:pt x="84" y="50"/>
                    <a:pt x="84" y="50"/>
                    <a:pt x="84" y="50"/>
                  </a:cubicBezTo>
                  <a:cubicBezTo>
                    <a:pt x="85" y="56"/>
                    <a:pt x="86" y="62"/>
                    <a:pt x="88" y="69"/>
                  </a:cubicBezTo>
                  <a:cubicBezTo>
                    <a:pt x="94" y="95"/>
                    <a:pt x="94" y="95"/>
                    <a:pt x="94" y="95"/>
                  </a:cubicBezTo>
                  <a:lnTo>
                    <a:pt x="72" y="95"/>
                  </a:lnTo>
                  <a:close/>
                  <a:moveTo>
                    <a:pt x="62" y="131"/>
                  </a:moveTo>
                  <a:cubicBezTo>
                    <a:pt x="103" y="131"/>
                    <a:pt x="103" y="131"/>
                    <a:pt x="103" y="131"/>
                  </a:cubicBezTo>
                  <a:cubicBezTo>
                    <a:pt x="108" y="150"/>
                    <a:pt x="108" y="150"/>
                    <a:pt x="108" y="150"/>
                  </a:cubicBezTo>
                  <a:cubicBezTo>
                    <a:pt x="166" y="150"/>
                    <a:pt x="166" y="150"/>
                    <a:pt x="166" y="150"/>
                  </a:cubicBezTo>
                  <a:cubicBezTo>
                    <a:pt x="113" y="0"/>
                    <a:pt x="113" y="0"/>
                    <a:pt x="113" y="0"/>
                  </a:cubicBezTo>
                  <a:cubicBezTo>
                    <a:pt x="52" y="0"/>
                    <a:pt x="52" y="0"/>
                    <a:pt x="52" y="0"/>
                  </a:cubicBezTo>
                  <a:cubicBezTo>
                    <a:pt x="0" y="150"/>
                    <a:pt x="0" y="150"/>
                    <a:pt x="0" y="150"/>
                  </a:cubicBezTo>
                  <a:cubicBezTo>
                    <a:pt x="58" y="150"/>
                    <a:pt x="58" y="150"/>
                    <a:pt x="58" y="150"/>
                  </a:cubicBezTo>
                  <a:lnTo>
                    <a:pt x="62" y="131"/>
                  </a:lnTo>
                  <a:close/>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5" name="Freeform 20"/>
            <p:cNvSpPr/>
            <p:nvPr/>
          </p:nvSpPr>
          <p:spPr>
            <a:xfrm>
              <a:off x="8545513" y="3132138"/>
              <a:ext cx="463550" cy="585788"/>
            </a:xfrm>
            <a:custGeom>
              <a:avLst/>
              <a:gdLst>
                <a:gd name="T0" fmla="*/ 17 w 123"/>
                <a:gd name="T1" fmla="*/ 99 h 155"/>
                <a:gd name="T2" fmla="*/ 20 w 123"/>
                <a:gd name="T3" fmla="*/ 101 h 155"/>
                <a:gd name="T4" fmla="*/ 54 w 123"/>
                <a:gd name="T5" fmla="*/ 115 h 155"/>
                <a:gd name="T6" fmla="*/ 68 w 123"/>
                <a:gd name="T7" fmla="*/ 106 h 155"/>
                <a:gd name="T8" fmla="*/ 56 w 123"/>
                <a:gd name="T9" fmla="*/ 97 h 155"/>
                <a:gd name="T10" fmla="*/ 45 w 123"/>
                <a:gd name="T11" fmla="*/ 95 h 155"/>
                <a:gd name="T12" fmla="*/ 6 w 123"/>
                <a:gd name="T13" fmla="*/ 56 h 155"/>
                <a:gd name="T14" fmla="*/ 71 w 123"/>
                <a:gd name="T15" fmla="*/ 0 h 155"/>
                <a:gd name="T16" fmla="*/ 118 w 123"/>
                <a:gd name="T17" fmla="*/ 13 h 155"/>
                <a:gd name="T18" fmla="*/ 103 w 123"/>
                <a:gd name="T19" fmla="*/ 52 h 155"/>
                <a:gd name="T20" fmla="*/ 72 w 123"/>
                <a:gd name="T21" fmla="*/ 40 h 155"/>
                <a:gd name="T22" fmla="*/ 60 w 123"/>
                <a:gd name="T23" fmla="*/ 48 h 155"/>
                <a:gd name="T24" fmla="*/ 71 w 123"/>
                <a:gd name="T25" fmla="*/ 56 h 155"/>
                <a:gd name="T26" fmla="*/ 83 w 123"/>
                <a:gd name="T27" fmla="*/ 59 h 155"/>
                <a:gd name="T28" fmla="*/ 123 w 123"/>
                <a:gd name="T29" fmla="*/ 101 h 155"/>
                <a:gd name="T30" fmla="*/ 58 w 123"/>
                <a:gd name="T31" fmla="*/ 155 h 155"/>
                <a:gd name="T32" fmla="*/ 0 w 123"/>
                <a:gd name="T33" fmla="*/ 141 h 155"/>
                <a:gd name="T34" fmla="*/ 17 w 123"/>
                <a:gd name="T35" fmla="*/ 9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 h="155">
                  <a:moveTo>
                    <a:pt x="17" y="99"/>
                  </a:moveTo>
                  <a:cubicBezTo>
                    <a:pt x="20" y="101"/>
                    <a:pt x="20" y="101"/>
                    <a:pt x="20" y="101"/>
                  </a:cubicBezTo>
                  <a:cubicBezTo>
                    <a:pt x="30" y="109"/>
                    <a:pt x="41" y="115"/>
                    <a:pt x="54" y="115"/>
                  </a:cubicBezTo>
                  <a:cubicBezTo>
                    <a:pt x="59" y="115"/>
                    <a:pt x="68" y="113"/>
                    <a:pt x="68" y="106"/>
                  </a:cubicBezTo>
                  <a:cubicBezTo>
                    <a:pt x="68" y="99"/>
                    <a:pt x="61" y="98"/>
                    <a:pt x="56" y="97"/>
                  </a:cubicBezTo>
                  <a:cubicBezTo>
                    <a:pt x="45" y="95"/>
                    <a:pt x="45" y="95"/>
                    <a:pt x="45" y="95"/>
                  </a:cubicBezTo>
                  <a:cubicBezTo>
                    <a:pt x="24" y="92"/>
                    <a:pt x="6" y="79"/>
                    <a:pt x="6" y="56"/>
                  </a:cubicBezTo>
                  <a:cubicBezTo>
                    <a:pt x="6" y="20"/>
                    <a:pt x="38" y="0"/>
                    <a:pt x="71" y="0"/>
                  </a:cubicBezTo>
                  <a:cubicBezTo>
                    <a:pt x="88" y="0"/>
                    <a:pt x="103" y="4"/>
                    <a:pt x="118" y="13"/>
                  </a:cubicBezTo>
                  <a:cubicBezTo>
                    <a:pt x="103" y="52"/>
                    <a:pt x="103" y="52"/>
                    <a:pt x="103" y="52"/>
                  </a:cubicBezTo>
                  <a:cubicBezTo>
                    <a:pt x="94" y="45"/>
                    <a:pt x="84" y="40"/>
                    <a:pt x="72" y="40"/>
                  </a:cubicBezTo>
                  <a:cubicBezTo>
                    <a:pt x="67" y="40"/>
                    <a:pt x="60" y="42"/>
                    <a:pt x="60" y="48"/>
                  </a:cubicBezTo>
                  <a:cubicBezTo>
                    <a:pt x="60" y="54"/>
                    <a:pt x="67" y="55"/>
                    <a:pt x="71" y="56"/>
                  </a:cubicBezTo>
                  <a:cubicBezTo>
                    <a:pt x="83" y="59"/>
                    <a:pt x="83" y="59"/>
                    <a:pt x="83" y="59"/>
                  </a:cubicBezTo>
                  <a:cubicBezTo>
                    <a:pt x="106" y="64"/>
                    <a:pt x="123" y="76"/>
                    <a:pt x="123" y="101"/>
                  </a:cubicBezTo>
                  <a:cubicBezTo>
                    <a:pt x="123" y="137"/>
                    <a:pt x="90" y="155"/>
                    <a:pt x="58" y="155"/>
                  </a:cubicBezTo>
                  <a:cubicBezTo>
                    <a:pt x="39" y="155"/>
                    <a:pt x="17" y="150"/>
                    <a:pt x="0" y="141"/>
                  </a:cubicBezTo>
                  <a:lnTo>
                    <a:pt x="17" y="99"/>
                  </a:lnTo>
                  <a:close/>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6" name="Freeform 21"/>
            <p:cNvSpPr/>
            <p:nvPr/>
          </p:nvSpPr>
          <p:spPr>
            <a:xfrm>
              <a:off x="9436100" y="3143251"/>
              <a:ext cx="428625" cy="568325"/>
            </a:xfrm>
            <a:custGeom>
              <a:avLst/>
              <a:gdLst>
                <a:gd name="T0" fmla="*/ 0 w 270"/>
                <a:gd name="T1" fmla="*/ 0 h 358"/>
                <a:gd name="T2" fmla="*/ 270 w 270"/>
                <a:gd name="T3" fmla="*/ 0 h 358"/>
                <a:gd name="T4" fmla="*/ 270 w 270"/>
                <a:gd name="T5" fmla="*/ 114 h 358"/>
                <a:gd name="T6" fmla="*/ 199 w 270"/>
                <a:gd name="T7" fmla="*/ 112 h 358"/>
                <a:gd name="T8" fmla="*/ 199 w 270"/>
                <a:gd name="T9" fmla="*/ 358 h 358"/>
                <a:gd name="T10" fmla="*/ 71 w 270"/>
                <a:gd name="T11" fmla="*/ 358 h 358"/>
                <a:gd name="T12" fmla="*/ 71 w 270"/>
                <a:gd name="T13" fmla="*/ 112 h 358"/>
                <a:gd name="T14" fmla="*/ 0 w 270"/>
                <a:gd name="T15" fmla="*/ 114 h 358"/>
                <a:gd name="T16" fmla="*/ 0 w 270"/>
                <a:gd name="T17"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358">
                  <a:moveTo>
                    <a:pt x="0" y="0"/>
                  </a:moveTo>
                  <a:lnTo>
                    <a:pt x="270" y="0"/>
                  </a:lnTo>
                  <a:lnTo>
                    <a:pt x="270" y="114"/>
                  </a:lnTo>
                  <a:lnTo>
                    <a:pt x="199" y="112"/>
                  </a:lnTo>
                  <a:lnTo>
                    <a:pt x="199" y="358"/>
                  </a:lnTo>
                  <a:lnTo>
                    <a:pt x="71" y="358"/>
                  </a:lnTo>
                  <a:lnTo>
                    <a:pt x="71" y="112"/>
                  </a:lnTo>
                  <a:lnTo>
                    <a:pt x="0" y="114"/>
                  </a:lnTo>
                  <a:lnTo>
                    <a:pt x="0" y="0"/>
                  </a:lnTo>
                  <a:close/>
                </a:path>
              </a:pathLst>
            </a:custGeom>
            <a:solidFill>
              <a:srgbClr val="1A327F"/>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207" name="テキスト ボックス 31"/>
          <p:cNvSpPr txBox="1"/>
          <p:nvPr userDrawn="1"/>
        </p:nvSpPr>
        <p:spPr>
          <a:xfrm>
            <a:off x="133147" y="6575931"/>
            <a:ext cx="2545890" cy="246221"/>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50000"/>
                    <a:lumOff val="50000"/>
                  </a:prstClr>
                </a:solidFill>
                <a:effectLst/>
                <a:uLnTx/>
                <a:uFillTx/>
                <a:latin typeface="Segoe UI"/>
                <a:ea typeface="游ゴシック"/>
                <a:cs typeface="+mn-cs"/>
              </a:rPr>
              <a:t>All right reserved. © Japan </a:t>
            </a:r>
            <a:r>
              <a:rPr kumimoji="1" lang="en-US" altLang="ja-JP" sz="1000" b="0" i="0" u="none" strike="noStrike" kern="1200" cap="none" spc="0" normalizeH="0" baseline="0" noProof="0" dirty="0" err="1">
                <a:ln>
                  <a:noFill/>
                </a:ln>
                <a:solidFill>
                  <a:prstClr val="black">
                    <a:lumMod val="50000"/>
                    <a:lumOff val="50000"/>
                  </a:prstClr>
                </a:solidFill>
                <a:effectLst/>
                <a:uLnTx/>
                <a:uFillTx/>
                <a:latin typeface="Segoe UI"/>
                <a:ea typeface="游ゴシック"/>
                <a:cs typeface="+mn-cs"/>
              </a:rPr>
              <a:t>CableCast</a:t>
            </a:r>
            <a:r>
              <a:rPr kumimoji="1" lang="en-US" altLang="ja-JP" sz="1000" b="0" i="0" u="none" strike="noStrike" kern="1200" cap="none" spc="0" normalizeH="0" baseline="0" noProof="0" dirty="0">
                <a:ln>
                  <a:noFill/>
                </a:ln>
                <a:solidFill>
                  <a:prstClr val="black">
                    <a:lumMod val="50000"/>
                    <a:lumOff val="50000"/>
                  </a:prstClr>
                </a:solidFill>
                <a:effectLst/>
                <a:uLnTx/>
                <a:uFillTx/>
                <a:latin typeface="Segoe UI"/>
                <a:ea typeface="游ゴシック"/>
                <a:cs typeface="+mn-cs"/>
              </a:rPr>
              <a:t> Inc.</a:t>
            </a:r>
            <a:endParaRPr kumimoji="1" lang="ja-JP" altLang="en-US" sz="1000" b="0" i="0" u="none" strike="noStrike" kern="1200" cap="none" spc="0" normalizeH="0" baseline="0" noProof="0" dirty="0">
              <a:ln>
                <a:noFill/>
              </a:ln>
              <a:solidFill>
                <a:prstClr val="black">
                  <a:lumMod val="50000"/>
                  <a:lumOff val="50000"/>
                </a:prstClr>
              </a:solidFill>
              <a:effectLst/>
              <a:uLnTx/>
              <a:uFillTx/>
              <a:latin typeface="Segoe UI"/>
              <a:ea typeface="游ゴシック"/>
              <a:cs typeface="+mn-cs"/>
            </a:endParaRPr>
          </a:p>
        </p:txBody>
      </p:sp>
    </p:spTree>
    <p:extLst>
      <p:ext uri="{BB962C8B-B14F-4D97-AF65-F5344CB8AC3E}">
        <p14:creationId xmlns:p14="http://schemas.microsoft.com/office/powerpoint/2010/main" val="2877010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画材背景タイトル＋文章">
    <p:bg>
      <p:bgPr>
        <a:gradFill>
          <a:gsLst>
            <a:gs pos="0">
              <a:schemeClr val="tx1">
                <a:lumMod val="75000"/>
                <a:lumOff val="25000"/>
              </a:schemeClr>
            </a:gs>
            <a:gs pos="100000">
              <a:schemeClr val="tx1">
                <a:lumMod val="85000"/>
                <a:lumOff val="15000"/>
              </a:schemeClr>
            </a:gs>
          </a:gsLst>
          <a:lin ang="2700000" scaled="1"/>
          <a:tileRect/>
        </a:gradFill>
        <a:effectLst/>
      </p:bgPr>
    </p:bg>
    <p:spTree>
      <p:nvGrpSpPr>
        <p:cNvPr id="0" name=""/>
        <p:cNvGrpSpPr/>
        <p:nvPr/>
      </p:nvGrpSpPr>
      <p:grpSpPr>
        <a:xfrm>
          <a:off x="0" y="0"/>
          <a:ext cx="0" cy="0"/>
          <a:chOff x="0" y="0"/>
          <a:chExt cx="0" cy="0"/>
        </a:xfrm>
      </p:grpSpPr>
      <p:pic>
        <p:nvPicPr>
          <p:cNvPr id="1209" name="図 9"/>
          <p:cNvPicPr>
            <a:picLocks noChangeAspect="1"/>
          </p:cNvPicPr>
          <p:nvPr userDrawn="1"/>
        </p:nvPicPr>
        <p:blipFill>
          <a:blip r:embed="rId1"/>
          <a:srcRect l="80963" t="84346" r="12579" b="684"/>
          <a:stretch>
            <a:fillRect/>
          </a:stretch>
        </p:blipFill>
        <p:spPr>
          <a:xfrm>
            <a:off x="11172824" y="5686425"/>
            <a:ext cx="1019175" cy="1171576"/>
          </a:xfrm>
          <a:prstGeom prst="rect">
            <a:avLst/>
          </a:prstGeom>
        </p:spPr>
      </p:pic>
      <p:pic>
        <p:nvPicPr>
          <p:cNvPr id="1210" name="図 12"/>
          <p:cNvPicPr>
            <a:picLocks noChangeAspect="1"/>
          </p:cNvPicPr>
          <p:nvPr userDrawn="1"/>
        </p:nvPicPr>
        <p:blipFill>
          <a:blip r:embed="rId1"/>
          <a:srcRect l="10184" t="11684" r="85352" b="76936"/>
          <a:stretch>
            <a:fillRect/>
          </a:stretch>
        </p:blipFill>
        <p:spPr>
          <a:xfrm>
            <a:off x="0" y="1"/>
            <a:ext cx="704850" cy="890588"/>
          </a:xfrm>
          <a:prstGeom prst="rect">
            <a:avLst/>
          </a:prstGeom>
        </p:spPr>
      </p:pic>
      <p:sp>
        <p:nvSpPr>
          <p:cNvPr id="1211" name="タイトル 1"/>
          <p:cNvSpPr>
            <a:spLocks noGrp="1"/>
          </p:cNvSpPr>
          <p:nvPr>
            <p:ph type="title"/>
          </p:nvPr>
        </p:nvSpPr>
        <p:spPr>
          <a:xfrm>
            <a:off x="485775" y="241260"/>
            <a:ext cx="3395481" cy="369332"/>
          </a:xfrm>
        </p:spPr>
        <p:txBody>
          <a:bodyPr wrap="none">
            <a:spAutoFit/>
          </a:bodyPr>
          <a:lstStyle>
            <a:lvl1pPr>
              <a:defRPr sz="2000" b="1">
                <a:solidFill>
                  <a:schemeClr val="bg1"/>
                </a:solidFill>
              </a:defRPr>
            </a:lvl1pPr>
          </a:lstStyle>
          <a:p>
            <a:r>
              <a:rPr kumimoji="1" lang="ja-JP" altLang="en-US" dirty="0"/>
              <a:t>マスター タイトルの書式設定</a:t>
            </a:r>
          </a:p>
        </p:txBody>
      </p:sp>
      <p:sp>
        <p:nvSpPr>
          <p:cNvPr id="1212" name="スライド番号プレースホルダー 4"/>
          <p:cNvSpPr>
            <a:spLocks noGrp="1"/>
          </p:cNvSpPr>
          <p:nvPr>
            <p:ph type="sldNum" sz="quarter" idx="12"/>
          </p:nvPr>
        </p:nvSpPr>
        <p:spPr>
          <a:xfrm>
            <a:off x="11772064" y="6550521"/>
            <a:ext cx="381836" cy="276999"/>
          </a:xfrm>
        </p:spPr>
        <p:txBody>
          <a:bodyPr wrap="none">
            <a:spAutoFit/>
          </a:bodyPr>
          <a:lstStyle>
            <a:lvl1pPr algn="ctr">
              <a:defRPr b="1">
                <a:solidFill>
                  <a:schemeClr val="bg1"/>
                </a:solidFill>
                <a:latin typeface="+mn-lt"/>
              </a:defRPr>
            </a:lvl1pPr>
          </a:lstStyle>
          <a:p>
            <a:fld id="{B6781840-E75B-4845-A159-D07FB78B25F2}" type="slidenum">
              <a:rPr lang="ja-JP" altLang="en-US" smtClean="0"/>
              <a:pPr/>
              <a:t>‹#›</a:t>
            </a:fld>
            <a:endParaRPr lang="ja-JP" altLang="en-US"/>
          </a:p>
        </p:txBody>
      </p:sp>
      <p:sp>
        <p:nvSpPr>
          <p:cNvPr id="1213" name="テキスト ボックス 13"/>
          <p:cNvSpPr txBox="1"/>
          <p:nvPr userDrawn="1"/>
        </p:nvSpPr>
        <p:spPr>
          <a:xfrm>
            <a:off x="9794569" y="201463"/>
            <a:ext cx="1132040" cy="253916"/>
          </a:xfrm>
          <a:prstGeom prst="rect">
            <a:avLst/>
          </a:prstGeom>
          <a:noFill/>
          <a:ln>
            <a:solidFill>
              <a:schemeClr val="bg1"/>
            </a:solid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i="0" u="none" strike="noStrike" kern="1200" cap="none" spc="150" normalizeH="0" baseline="0" noProof="0" dirty="0">
                <a:ln>
                  <a:noFill/>
                </a:ln>
                <a:solidFill>
                  <a:schemeClr val="bg1"/>
                </a:solidFill>
                <a:effectLst/>
                <a:uLnTx/>
                <a:uFillTx/>
                <a:latin typeface="Segoe UI"/>
                <a:ea typeface="游ゴシック"/>
                <a:cs typeface="Times New Roman" panose="02020603050405020304" pitchFamily="18" charset="0"/>
              </a:rPr>
              <a:t>Confidential</a:t>
            </a:r>
            <a:endParaRPr kumimoji="1" lang="ja-JP" altLang="en-US" sz="1000" i="0" u="none" strike="noStrike" kern="1200" cap="none" spc="150" normalizeH="0" baseline="0" noProof="0" dirty="0">
              <a:ln>
                <a:noFill/>
              </a:ln>
              <a:solidFill>
                <a:schemeClr val="bg1"/>
              </a:solidFill>
              <a:effectLst/>
              <a:uLnTx/>
              <a:uFillTx/>
              <a:latin typeface="Segoe UI"/>
              <a:ea typeface="游ゴシック"/>
              <a:cs typeface="+mn-cs"/>
            </a:endParaRPr>
          </a:p>
        </p:txBody>
      </p:sp>
      <p:grpSp>
        <p:nvGrpSpPr>
          <p:cNvPr id="1214" name="グループ化 15"/>
          <p:cNvGrpSpPr>
            <a:grpSpLocks noChangeAspect="1"/>
          </p:cNvGrpSpPr>
          <p:nvPr userDrawn="1"/>
        </p:nvGrpSpPr>
        <p:grpSpPr>
          <a:xfrm>
            <a:off x="11127160" y="201370"/>
            <a:ext cx="883865" cy="253916"/>
            <a:chOff x="2327275" y="2344738"/>
            <a:chExt cx="7537450" cy="2165350"/>
          </a:xfrm>
        </p:grpSpPr>
        <p:sp>
          <p:nvSpPr>
            <p:cNvPr id="1215" name="Freeform 5"/>
            <p:cNvSpPr/>
            <p:nvPr/>
          </p:nvSpPr>
          <p:spPr>
            <a:xfrm>
              <a:off x="5440363" y="3017838"/>
              <a:ext cx="282575" cy="817563"/>
            </a:xfrm>
            <a:custGeom>
              <a:avLst/>
              <a:gdLst>
                <a:gd name="T0" fmla="*/ 75 w 75"/>
                <a:gd name="T1" fmla="*/ 5 h 216"/>
                <a:gd name="T2" fmla="*/ 74 w 75"/>
                <a:gd name="T3" fmla="*/ 5 h 216"/>
                <a:gd name="T4" fmla="*/ 54 w 75"/>
                <a:gd name="T5" fmla="*/ 0 h 216"/>
                <a:gd name="T6" fmla="*/ 55 w 75"/>
                <a:gd name="T7" fmla="*/ 216 h 216"/>
                <a:gd name="T8" fmla="*/ 74 w 75"/>
                <a:gd name="T9" fmla="*/ 211 h 216"/>
                <a:gd name="T10" fmla="*/ 75 w 75"/>
                <a:gd name="T11" fmla="*/ 210 h 216"/>
                <a:gd name="T12" fmla="*/ 75 w 75"/>
                <a:gd name="T13" fmla="*/ 5 h 216"/>
              </a:gdLst>
              <a:ahLst/>
              <a:cxnLst>
                <a:cxn ang="0">
                  <a:pos x="T0" y="T1"/>
                </a:cxn>
                <a:cxn ang="0">
                  <a:pos x="T2" y="T3"/>
                </a:cxn>
                <a:cxn ang="0">
                  <a:pos x="T4" y="T5"/>
                </a:cxn>
                <a:cxn ang="0">
                  <a:pos x="T6" y="T7"/>
                </a:cxn>
                <a:cxn ang="0">
                  <a:pos x="T8" y="T9"/>
                </a:cxn>
                <a:cxn ang="0">
                  <a:pos x="T10" y="T11"/>
                </a:cxn>
                <a:cxn ang="0">
                  <a:pos x="T12" y="T13"/>
                </a:cxn>
              </a:cxnLst>
              <a:rect l="0" t="0" r="r" b="b"/>
              <a:pathLst>
                <a:path w="75" h="216">
                  <a:moveTo>
                    <a:pt x="75" y="5"/>
                  </a:moveTo>
                  <a:cubicBezTo>
                    <a:pt x="74" y="5"/>
                    <a:pt x="74" y="5"/>
                    <a:pt x="74" y="5"/>
                  </a:cubicBezTo>
                  <a:cubicBezTo>
                    <a:pt x="54" y="0"/>
                    <a:pt x="54" y="0"/>
                    <a:pt x="54" y="0"/>
                  </a:cubicBezTo>
                  <a:cubicBezTo>
                    <a:pt x="0" y="61"/>
                    <a:pt x="0" y="154"/>
                    <a:pt x="55" y="216"/>
                  </a:cubicBezTo>
                  <a:cubicBezTo>
                    <a:pt x="74" y="211"/>
                    <a:pt x="74" y="211"/>
                    <a:pt x="74" y="211"/>
                  </a:cubicBezTo>
                  <a:cubicBezTo>
                    <a:pt x="75" y="210"/>
                    <a:pt x="75" y="210"/>
                    <a:pt x="75" y="210"/>
                  </a:cubicBezTo>
                  <a:cubicBezTo>
                    <a:pt x="18" y="154"/>
                    <a:pt x="18" y="62"/>
                    <a:pt x="75" y="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6" name="Freeform 6"/>
            <p:cNvSpPr/>
            <p:nvPr/>
          </p:nvSpPr>
          <p:spPr>
            <a:xfrm>
              <a:off x="4678363" y="2814638"/>
              <a:ext cx="260350" cy="1225550"/>
            </a:xfrm>
            <a:custGeom>
              <a:avLst/>
              <a:gdLst>
                <a:gd name="T0" fmla="*/ 69 w 69"/>
                <a:gd name="T1" fmla="*/ 4 h 324"/>
                <a:gd name="T2" fmla="*/ 50 w 69"/>
                <a:gd name="T3" fmla="*/ 0 h 324"/>
                <a:gd name="T4" fmla="*/ 50 w 69"/>
                <a:gd name="T5" fmla="*/ 324 h 324"/>
                <a:gd name="T6" fmla="*/ 69 w 69"/>
                <a:gd name="T7" fmla="*/ 319 h 324"/>
                <a:gd name="T8" fmla="*/ 69 w 69"/>
                <a:gd name="T9" fmla="*/ 4 h 324"/>
              </a:gdLst>
              <a:ahLst/>
              <a:cxnLst>
                <a:cxn ang="0">
                  <a:pos x="T0" y="T1"/>
                </a:cxn>
                <a:cxn ang="0">
                  <a:pos x="T2" y="T3"/>
                </a:cxn>
                <a:cxn ang="0">
                  <a:pos x="T4" y="T5"/>
                </a:cxn>
                <a:cxn ang="0">
                  <a:pos x="T6" y="T7"/>
                </a:cxn>
                <a:cxn ang="0">
                  <a:pos x="T8" y="T9"/>
                </a:cxn>
              </a:cxnLst>
              <a:rect l="0" t="0" r="r" b="b"/>
              <a:pathLst>
                <a:path w="69" h="324">
                  <a:moveTo>
                    <a:pt x="69" y="4"/>
                  </a:moveTo>
                  <a:cubicBezTo>
                    <a:pt x="50" y="0"/>
                    <a:pt x="50" y="0"/>
                    <a:pt x="50" y="0"/>
                  </a:cubicBezTo>
                  <a:cubicBezTo>
                    <a:pt x="0" y="102"/>
                    <a:pt x="0" y="222"/>
                    <a:pt x="50" y="324"/>
                  </a:cubicBezTo>
                  <a:cubicBezTo>
                    <a:pt x="69" y="319"/>
                    <a:pt x="69" y="319"/>
                    <a:pt x="69" y="319"/>
                  </a:cubicBezTo>
                  <a:cubicBezTo>
                    <a:pt x="19" y="221"/>
                    <a:pt x="19" y="103"/>
                    <a:pt x="69" y="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7" name="Freeform 7"/>
            <p:cNvSpPr/>
            <p:nvPr/>
          </p:nvSpPr>
          <p:spPr>
            <a:xfrm>
              <a:off x="3797300" y="2587626"/>
              <a:ext cx="282575" cy="1679575"/>
            </a:xfrm>
            <a:custGeom>
              <a:avLst/>
              <a:gdLst>
                <a:gd name="T0" fmla="*/ 75 w 75"/>
                <a:gd name="T1" fmla="*/ 4 h 444"/>
                <a:gd name="T2" fmla="*/ 57 w 75"/>
                <a:gd name="T3" fmla="*/ 0 h 444"/>
                <a:gd name="T4" fmla="*/ 57 w 75"/>
                <a:gd name="T5" fmla="*/ 444 h 444"/>
                <a:gd name="T6" fmla="*/ 75 w 75"/>
                <a:gd name="T7" fmla="*/ 439 h 444"/>
                <a:gd name="T8" fmla="*/ 75 w 75"/>
                <a:gd name="T9" fmla="*/ 4 h 444"/>
              </a:gdLst>
              <a:ahLst/>
              <a:cxnLst>
                <a:cxn ang="0">
                  <a:pos x="T0" y="T1"/>
                </a:cxn>
                <a:cxn ang="0">
                  <a:pos x="T2" y="T3"/>
                </a:cxn>
                <a:cxn ang="0">
                  <a:pos x="T4" y="T5"/>
                </a:cxn>
                <a:cxn ang="0">
                  <a:pos x="T6" y="T7"/>
                </a:cxn>
                <a:cxn ang="0">
                  <a:pos x="T8" y="T9"/>
                </a:cxn>
              </a:cxnLst>
              <a:rect l="0" t="0" r="r" b="b"/>
              <a:pathLst>
                <a:path w="75" h="444">
                  <a:moveTo>
                    <a:pt x="75" y="4"/>
                  </a:moveTo>
                  <a:cubicBezTo>
                    <a:pt x="57" y="0"/>
                    <a:pt x="57" y="0"/>
                    <a:pt x="57" y="0"/>
                  </a:cubicBezTo>
                  <a:cubicBezTo>
                    <a:pt x="0" y="142"/>
                    <a:pt x="0" y="302"/>
                    <a:pt x="57" y="444"/>
                  </a:cubicBezTo>
                  <a:cubicBezTo>
                    <a:pt x="75" y="439"/>
                    <a:pt x="75" y="439"/>
                    <a:pt x="75" y="439"/>
                  </a:cubicBezTo>
                  <a:cubicBezTo>
                    <a:pt x="19" y="300"/>
                    <a:pt x="19" y="144"/>
                    <a:pt x="75" y="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8" name="Freeform 8"/>
            <p:cNvSpPr/>
            <p:nvPr/>
          </p:nvSpPr>
          <p:spPr>
            <a:xfrm>
              <a:off x="2911475" y="2344738"/>
              <a:ext cx="252413" cy="2165350"/>
            </a:xfrm>
            <a:custGeom>
              <a:avLst/>
              <a:gdLst>
                <a:gd name="T0" fmla="*/ 67 w 67"/>
                <a:gd name="T1" fmla="*/ 4 h 572"/>
                <a:gd name="T2" fmla="*/ 49 w 67"/>
                <a:gd name="T3" fmla="*/ 0 h 572"/>
                <a:gd name="T4" fmla="*/ 0 w 67"/>
                <a:gd name="T5" fmla="*/ 286 h 572"/>
                <a:gd name="T6" fmla="*/ 49 w 67"/>
                <a:gd name="T7" fmla="*/ 572 h 572"/>
                <a:gd name="T8" fmla="*/ 67 w 67"/>
                <a:gd name="T9" fmla="*/ 567 h 572"/>
                <a:gd name="T10" fmla="*/ 67 w 67"/>
                <a:gd name="T11" fmla="*/ 4 h 572"/>
              </a:gdLst>
              <a:ahLst/>
              <a:cxnLst>
                <a:cxn ang="0">
                  <a:pos x="T0" y="T1"/>
                </a:cxn>
                <a:cxn ang="0">
                  <a:pos x="T2" y="T3"/>
                </a:cxn>
                <a:cxn ang="0">
                  <a:pos x="T4" y="T5"/>
                </a:cxn>
                <a:cxn ang="0">
                  <a:pos x="T6" y="T7"/>
                </a:cxn>
                <a:cxn ang="0">
                  <a:pos x="T8" y="T9"/>
                </a:cxn>
                <a:cxn ang="0">
                  <a:pos x="T10" y="T11"/>
                </a:cxn>
              </a:cxnLst>
              <a:rect l="0" t="0" r="r" b="b"/>
              <a:pathLst>
                <a:path w="67" h="572">
                  <a:moveTo>
                    <a:pt x="67" y="4"/>
                  </a:moveTo>
                  <a:cubicBezTo>
                    <a:pt x="49" y="0"/>
                    <a:pt x="49" y="0"/>
                    <a:pt x="49" y="0"/>
                  </a:cubicBezTo>
                  <a:cubicBezTo>
                    <a:pt x="16" y="90"/>
                    <a:pt x="0" y="187"/>
                    <a:pt x="0" y="286"/>
                  </a:cubicBezTo>
                  <a:cubicBezTo>
                    <a:pt x="0" y="385"/>
                    <a:pt x="16" y="482"/>
                    <a:pt x="49" y="572"/>
                  </a:cubicBezTo>
                  <a:cubicBezTo>
                    <a:pt x="67" y="567"/>
                    <a:pt x="67" y="567"/>
                    <a:pt x="67" y="567"/>
                  </a:cubicBezTo>
                  <a:cubicBezTo>
                    <a:pt x="2" y="386"/>
                    <a:pt x="2" y="186"/>
                    <a:pt x="67" y="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9" name="Freeform 9"/>
            <p:cNvSpPr/>
            <p:nvPr/>
          </p:nvSpPr>
          <p:spPr>
            <a:xfrm>
              <a:off x="6496050" y="3017838"/>
              <a:ext cx="230188" cy="817563"/>
            </a:xfrm>
            <a:custGeom>
              <a:avLst/>
              <a:gdLst>
                <a:gd name="T0" fmla="*/ 20 w 61"/>
                <a:gd name="T1" fmla="*/ 0 h 216"/>
                <a:gd name="T2" fmla="*/ 0 w 61"/>
                <a:gd name="T3" fmla="*/ 5 h 216"/>
                <a:gd name="T4" fmla="*/ 0 w 61"/>
                <a:gd name="T5" fmla="*/ 5 h 216"/>
                <a:gd name="T6" fmla="*/ 42 w 61"/>
                <a:gd name="T7" fmla="*/ 108 h 216"/>
                <a:gd name="T8" fmla="*/ 0 w 61"/>
                <a:gd name="T9" fmla="*/ 210 h 216"/>
                <a:gd name="T10" fmla="*/ 0 w 61"/>
                <a:gd name="T11" fmla="*/ 211 h 216"/>
                <a:gd name="T12" fmla="*/ 20 w 61"/>
                <a:gd name="T13" fmla="*/ 216 h 216"/>
                <a:gd name="T14" fmla="*/ 60 w 61"/>
                <a:gd name="T15" fmla="*/ 108 h 216"/>
                <a:gd name="T16" fmla="*/ 20 w 61"/>
                <a:gd name="T1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6">
                  <a:moveTo>
                    <a:pt x="20" y="0"/>
                  </a:moveTo>
                  <a:cubicBezTo>
                    <a:pt x="0" y="5"/>
                    <a:pt x="0" y="5"/>
                    <a:pt x="0" y="5"/>
                  </a:cubicBezTo>
                  <a:cubicBezTo>
                    <a:pt x="0" y="5"/>
                    <a:pt x="0" y="5"/>
                    <a:pt x="0" y="5"/>
                  </a:cubicBezTo>
                  <a:cubicBezTo>
                    <a:pt x="27" y="33"/>
                    <a:pt x="42" y="69"/>
                    <a:pt x="42" y="108"/>
                  </a:cubicBezTo>
                  <a:cubicBezTo>
                    <a:pt x="42" y="147"/>
                    <a:pt x="27" y="183"/>
                    <a:pt x="0" y="210"/>
                  </a:cubicBezTo>
                  <a:cubicBezTo>
                    <a:pt x="0" y="211"/>
                    <a:pt x="0" y="211"/>
                    <a:pt x="0" y="211"/>
                  </a:cubicBezTo>
                  <a:cubicBezTo>
                    <a:pt x="20" y="216"/>
                    <a:pt x="20" y="216"/>
                    <a:pt x="20" y="216"/>
                  </a:cubicBezTo>
                  <a:cubicBezTo>
                    <a:pt x="46" y="186"/>
                    <a:pt x="61" y="148"/>
                    <a:pt x="60" y="108"/>
                  </a:cubicBezTo>
                  <a:cubicBezTo>
                    <a:pt x="60" y="68"/>
                    <a:pt x="46" y="30"/>
                    <a:pt x="2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0" name="Freeform 10"/>
            <p:cNvSpPr/>
            <p:nvPr/>
          </p:nvSpPr>
          <p:spPr>
            <a:xfrm>
              <a:off x="7280275" y="2814638"/>
              <a:ext cx="255588" cy="1225550"/>
            </a:xfrm>
            <a:custGeom>
              <a:avLst/>
              <a:gdLst>
                <a:gd name="T0" fmla="*/ 18 w 68"/>
                <a:gd name="T1" fmla="*/ 0 h 324"/>
                <a:gd name="T2" fmla="*/ 0 w 68"/>
                <a:gd name="T3" fmla="*/ 4 h 324"/>
                <a:gd name="T4" fmla="*/ 0 w 68"/>
                <a:gd name="T5" fmla="*/ 319 h 324"/>
                <a:gd name="T6" fmla="*/ 18 w 68"/>
                <a:gd name="T7" fmla="*/ 324 h 324"/>
                <a:gd name="T8" fmla="*/ 18 w 68"/>
                <a:gd name="T9" fmla="*/ 0 h 324"/>
              </a:gdLst>
              <a:ahLst/>
              <a:cxnLst>
                <a:cxn ang="0">
                  <a:pos x="T0" y="T1"/>
                </a:cxn>
                <a:cxn ang="0">
                  <a:pos x="T2" y="T3"/>
                </a:cxn>
                <a:cxn ang="0">
                  <a:pos x="T4" y="T5"/>
                </a:cxn>
                <a:cxn ang="0">
                  <a:pos x="T6" y="T7"/>
                </a:cxn>
                <a:cxn ang="0">
                  <a:pos x="T8" y="T9"/>
                </a:cxn>
              </a:cxnLst>
              <a:rect l="0" t="0" r="r" b="b"/>
              <a:pathLst>
                <a:path w="68" h="324">
                  <a:moveTo>
                    <a:pt x="18" y="0"/>
                  </a:moveTo>
                  <a:cubicBezTo>
                    <a:pt x="0" y="4"/>
                    <a:pt x="0" y="4"/>
                    <a:pt x="0" y="4"/>
                  </a:cubicBezTo>
                  <a:cubicBezTo>
                    <a:pt x="50" y="103"/>
                    <a:pt x="50" y="221"/>
                    <a:pt x="0" y="319"/>
                  </a:cubicBezTo>
                  <a:cubicBezTo>
                    <a:pt x="18" y="324"/>
                    <a:pt x="18" y="324"/>
                    <a:pt x="18" y="324"/>
                  </a:cubicBezTo>
                  <a:cubicBezTo>
                    <a:pt x="68" y="222"/>
                    <a:pt x="68" y="102"/>
                    <a:pt x="18"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1" name="Freeform 11"/>
            <p:cNvSpPr/>
            <p:nvPr/>
          </p:nvSpPr>
          <p:spPr>
            <a:xfrm>
              <a:off x="8135938" y="2587626"/>
              <a:ext cx="282575" cy="1679575"/>
            </a:xfrm>
            <a:custGeom>
              <a:avLst/>
              <a:gdLst>
                <a:gd name="T0" fmla="*/ 18 w 75"/>
                <a:gd name="T1" fmla="*/ 0 h 444"/>
                <a:gd name="T2" fmla="*/ 0 w 75"/>
                <a:gd name="T3" fmla="*/ 4 h 444"/>
                <a:gd name="T4" fmla="*/ 0 w 75"/>
                <a:gd name="T5" fmla="*/ 439 h 444"/>
                <a:gd name="T6" fmla="*/ 18 w 75"/>
                <a:gd name="T7" fmla="*/ 444 h 444"/>
                <a:gd name="T8" fmla="*/ 18 w 75"/>
                <a:gd name="T9" fmla="*/ 0 h 444"/>
              </a:gdLst>
              <a:ahLst/>
              <a:cxnLst>
                <a:cxn ang="0">
                  <a:pos x="T0" y="T1"/>
                </a:cxn>
                <a:cxn ang="0">
                  <a:pos x="T2" y="T3"/>
                </a:cxn>
                <a:cxn ang="0">
                  <a:pos x="T4" y="T5"/>
                </a:cxn>
                <a:cxn ang="0">
                  <a:pos x="T6" y="T7"/>
                </a:cxn>
                <a:cxn ang="0">
                  <a:pos x="T8" y="T9"/>
                </a:cxn>
              </a:cxnLst>
              <a:rect l="0" t="0" r="r" b="b"/>
              <a:pathLst>
                <a:path w="75" h="444">
                  <a:moveTo>
                    <a:pt x="18" y="0"/>
                  </a:moveTo>
                  <a:cubicBezTo>
                    <a:pt x="0" y="4"/>
                    <a:pt x="0" y="4"/>
                    <a:pt x="0" y="4"/>
                  </a:cubicBezTo>
                  <a:cubicBezTo>
                    <a:pt x="56" y="144"/>
                    <a:pt x="56" y="300"/>
                    <a:pt x="0" y="439"/>
                  </a:cubicBezTo>
                  <a:cubicBezTo>
                    <a:pt x="18" y="444"/>
                    <a:pt x="18" y="444"/>
                    <a:pt x="18" y="444"/>
                  </a:cubicBezTo>
                  <a:cubicBezTo>
                    <a:pt x="75" y="302"/>
                    <a:pt x="75" y="142"/>
                    <a:pt x="18"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2" name="Freeform 12"/>
            <p:cNvSpPr/>
            <p:nvPr/>
          </p:nvSpPr>
          <p:spPr>
            <a:xfrm>
              <a:off x="9051925" y="2344738"/>
              <a:ext cx="255588" cy="2165350"/>
            </a:xfrm>
            <a:custGeom>
              <a:avLst/>
              <a:gdLst>
                <a:gd name="T0" fmla="*/ 18 w 68"/>
                <a:gd name="T1" fmla="*/ 0 h 572"/>
                <a:gd name="T2" fmla="*/ 0 w 68"/>
                <a:gd name="T3" fmla="*/ 4 h 572"/>
                <a:gd name="T4" fmla="*/ 0 w 68"/>
                <a:gd name="T5" fmla="*/ 567 h 572"/>
                <a:gd name="T6" fmla="*/ 18 w 68"/>
                <a:gd name="T7" fmla="*/ 572 h 572"/>
                <a:gd name="T8" fmla="*/ 68 w 68"/>
                <a:gd name="T9" fmla="*/ 286 h 572"/>
                <a:gd name="T10" fmla="*/ 18 w 68"/>
                <a:gd name="T11" fmla="*/ 0 h 572"/>
              </a:gdLst>
              <a:ahLst/>
              <a:cxnLst>
                <a:cxn ang="0">
                  <a:pos x="T0" y="T1"/>
                </a:cxn>
                <a:cxn ang="0">
                  <a:pos x="T2" y="T3"/>
                </a:cxn>
                <a:cxn ang="0">
                  <a:pos x="T4" y="T5"/>
                </a:cxn>
                <a:cxn ang="0">
                  <a:pos x="T6" y="T7"/>
                </a:cxn>
                <a:cxn ang="0">
                  <a:pos x="T8" y="T9"/>
                </a:cxn>
                <a:cxn ang="0">
                  <a:pos x="T10" y="T11"/>
                </a:cxn>
              </a:cxnLst>
              <a:rect l="0" t="0" r="r" b="b"/>
              <a:pathLst>
                <a:path w="68" h="572">
                  <a:moveTo>
                    <a:pt x="18" y="0"/>
                  </a:moveTo>
                  <a:cubicBezTo>
                    <a:pt x="0" y="4"/>
                    <a:pt x="0" y="4"/>
                    <a:pt x="0" y="4"/>
                  </a:cubicBezTo>
                  <a:cubicBezTo>
                    <a:pt x="65" y="186"/>
                    <a:pt x="65" y="386"/>
                    <a:pt x="0" y="567"/>
                  </a:cubicBezTo>
                  <a:cubicBezTo>
                    <a:pt x="18" y="572"/>
                    <a:pt x="18" y="572"/>
                    <a:pt x="18" y="572"/>
                  </a:cubicBezTo>
                  <a:cubicBezTo>
                    <a:pt x="51" y="482"/>
                    <a:pt x="68" y="385"/>
                    <a:pt x="68" y="286"/>
                  </a:cubicBezTo>
                  <a:cubicBezTo>
                    <a:pt x="68" y="187"/>
                    <a:pt x="51" y="90"/>
                    <a:pt x="18"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3" name="Freeform 13"/>
            <p:cNvSpPr>
              <a:spLocks noEditPoints="1"/>
            </p:cNvSpPr>
            <p:nvPr/>
          </p:nvSpPr>
          <p:spPr>
            <a:xfrm>
              <a:off x="5821363" y="3132138"/>
              <a:ext cx="576263" cy="585788"/>
            </a:xfrm>
            <a:custGeom>
              <a:avLst/>
              <a:gdLst>
                <a:gd name="T0" fmla="*/ 61 w 153"/>
                <a:gd name="T1" fmla="*/ 59 h 155"/>
                <a:gd name="T2" fmla="*/ 74 w 153"/>
                <a:gd name="T3" fmla="*/ 40 h 155"/>
                <a:gd name="T4" fmla="*/ 89 w 153"/>
                <a:gd name="T5" fmla="*/ 59 h 155"/>
                <a:gd name="T6" fmla="*/ 61 w 153"/>
                <a:gd name="T7" fmla="*/ 59 h 155"/>
                <a:gd name="T8" fmla="*/ 150 w 153"/>
                <a:gd name="T9" fmla="*/ 90 h 155"/>
                <a:gd name="T10" fmla="*/ 73 w 153"/>
                <a:gd name="T11" fmla="*/ 0 h 155"/>
                <a:gd name="T12" fmla="*/ 0 w 153"/>
                <a:gd name="T13" fmla="*/ 80 h 155"/>
                <a:gd name="T14" fmla="*/ 76 w 153"/>
                <a:gd name="T15" fmla="*/ 155 h 155"/>
                <a:gd name="T16" fmla="*/ 147 w 153"/>
                <a:gd name="T17" fmla="*/ 103 h 155"/>
                <a:gd name="T18" fmla="*/ 88 w 153"/>
                <a:gd name="T19" fmla="*/ 103 h 155"/>
                <a:gd name="T20" fmla="*/ 75 w 153"/>
                <a:gd name="T21" fmla="*/ 115 h 155"/>
                <a:gd name="T22" fmla="*/ 61 w 153"/>
                <a:gd name="T23" fmla="*/ 90 h 155"/>
                <a:gd name="T24" fmla="*/ 150 w 153"/>
                <a:gd name="T25" fmla="*/ 9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55">
                  <a:moveTo>
                    <a:pt x="61" y="59"/>
                  </a:moveTo>
                  <a:cubicBezTo>
                    <a:pt x="61" y="49"/>
                    <a:pt x="65" y="40"/>
                    <a:pt x="74" y="40"/>
                  </a:cubicBezTo>
                  <a:cubicBezTo>
                    <a:pt x="83" y="40"/>
                    <a:pt x="89" y="49"/>
                    <a:pt x="89" y="59"/>
                  </a:cubicBezTo>
                  <a:lnTo>
                    <a:pt x="61" y="59"/>
                  </a:lnTo>
                  <a:close/>
                  <a:moveTo>
                    <a:pt x="150" y="90"/>
                  </a:moveTo>
                  <a:cubicBezTo>
                    <a:pt x="153" y="34"/>
                    <a:pt x="118" y="0"/>
                    <a:pt x="73" y="0"/>
                  </a:cubicBezTo>
                  <a:cubicBezTo>
                    <a:pt x="32" y="0"/>
                    <a:pt x="0" y="31"/>
                    <a:pt x="0" y="80"/>
                  </a:cubicBezTo>
                  <a:cubicBezTo>
                    <a:pt x="0" y="131"/>
                    <a:pt x="36" y="155"/>
                    <a:pt x="76" y="155"/>
                  </a:cubicBezTo>
                  <a:cubicBezTo>
                    <a:pt x="105" y="155"/>
                    <a:pt x="139" y="138"/>
                    <a:pt x="147" y="103"/>
                  </a:cubicBezTo>
                  <a:cubicBezTo>
                    <a:pt x="88" y="103"/>
                    <a:pt x="88" y="103"/>
                    <a:pt x="88" y="103"/>
                  </a:cubicBezTo>
                  <a:cubicBezTo>
                    <a:pt x="86" y="110"/>
                    <a:pt x="82" y="115"/>
                    <a:pt x="75" y="115"/>
                  </a:cubicBezTo>
                  <a:cubicBezTo>
                    <a:pt x="62" y="115"/>
                    <a:pt x="61" y="102"/>
                    <a:pt x="61" y="90"/>
                  </a:cubicBezTo>
                  <a:lnTo>
                    <a:pt x="150" y="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4" name="Freeform 14"/>
            <p:cNvSpPr/>
            <p:nvPr/>
          </p:nvSpPr>
          <p:spPr>
            <a:xfrm>
              <a:off x="2327275" y="3132138"/>
              <a:ext cx="436563" cy="585788"/>
            </a:xfrm>
            <a:custGeom>
              <a:avLst/>
              <a:gdLst>
                <a:gd name="T0" fmla="*/ 116 w 116"/>
                <a:gd name="T1" fmla="*/ 63 h 155"/>
                <a:gd name="T2" fmla="*/ 84 w 116"/>
                <a:gd name="T3" fmla="*/ 48 h 155"/>
                <a:gd name="T4" fmla="*/ 55 w 116"/>
                <a:gd name="T5" fmla="*/ 78 h 155"/>
                <a:gd name="T6" fmla="*/ 85 w 116"/>
                <a:gd name="T7" fmla="*/ 107 h 155"/>
                <a:gd name="T8" fmla="*/ 116 w 116"/>
                <a:gd name="T9" fmla="*/ 93 h 155"/>
                <a:gd name="T10" fmla="*/ 115 w 116"/>
                <a:gd name="T11" fmla="*/ 149 h 155"/>
                <a:gd name="T12" fmla="*/ 76 w 116"/>
                <a:gd name="T13" fmla="*/ 155 h 155"/>
                <a:gd name="T14" fmla="*/ 0 w 116"/>
                <a:gd name="T15" fmla="*/ 79 h 155"/>
                <a:gd name="T16" fmla="*/ 78 w 116"/>
                <a:gd name="T17" fmla="*/ 0 h 155"/>
                <a:gd name="T18" fmla="*/ 115 w 116"/>
                <a:gd name="T19" fmla="*/ 6 h 155"/>
                <a:gd name="T20" fmla="*/ 116 w 116"/>
                <a:gd name="T21" fmla="*/ 6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5">
                  <a:moveTo>
                    <a:pt x="116" y="63"/>
                  </a:moveTo>
                  <a:cubicBezTo>
                    <a:pt x="108" y="55"/>
                    <a:pt x="97" y="48"/>
                    <a:pt x="84" y="48"/>
                  </a:cubicBezTo>
                  <a:cubicBezTo>
                    <a:pt x="68" y="48"/>
                    <a:pt x="55" y="61"/>
                    <a:pt x="55" y="78"/>
                  </a:cubicBezTo>
                  <a:cubicBezTo>
                    <a:pt x="55" y="94"/>
                    <a:pt x="69" y="107"/>
                    <a:pt x="85" y="107"/>
                  </a:cubicBezTo>
                  <a:cubicBezTo>
                    <a:pt x="98" y="107"/>
                    <a:pt x="108" y="101"/>
                    <a:pt x="116" y="93"/>
                  </a:cubicBezTo>
                  <a:cubicBezTo>
                    <a:pt x="115" y="149"/>
                    <a:pt x="115" y="149"/>
                    <a:pt x="115" y="149"/>
                  </a:cubicBezTo>
                  <a:cubicBezTo>
                    <a:pt x="106" y="153"/>
                    <a:pt x="86" y="155"/>
                    <a:pt x="76" y="155"/>
                  </a:cubicBezTo>
                  <a:cubicBezTo>
                    <a:pt x="33" y="155"/>
                    <a:pt x="0" y="122"/>
                    <a:pt x="0" y="79"/>
                  </a:cubicBezTo>
                  <a:cubicBezTo>
                    <a:pt x="0" y="35"/>
                    <a:pt x="34" y="0"/>
                    <a:pt x="78" y="0"/>
                  </a:cubicBezTo>
                  <a:cubicBezTo>
                    <a:pt x="91" y="0"/>
                    <a:pt x="103" y="2"/>
                    <a:pt x="115" y="6"/>
                  </a:cubicBezTo>
                  <a:lnTo>
                    <a:pt x="116" y="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5" name="Freeform 15"/>
            <p:cNvSpPr>
              <a:spLocks noEditPoints="1"/>
            </p:cNvSpPr>
            <p:nvPr/>
          </p:nvSpPr>
          <p:spPr>
            <a:xfrm>
              <a:off x="3117850" y="3143251"/>
              <a:ext cx="625475" cy="568325"/>
            </a:xfrm>
            <a:custGeom>
              <a:avLst/>
              <a:gdLst>
                <a:gd name="T0" fmla="*/ 72 w 166"/>
                <a:gd name="T1" fmla="*/ 95 h 150"/>
                <a:gd name="T2" fmla="*/ 82 w 166"/>
                <a:gd name="T3" fmla="*/ 50 h 150"/>
                <a:gd name="T4" fmla="*/ 84 w 166"/>
                <a:gd name="T5" fmla="*/ 50 h 150"/>
                <a:gd name="T6" fmla="*/ 87 w 166"/>
                <a:gd name="T7" fmla="*/ 69 h 150"/>
                <a:gd name="T8" fmla="*/ 94 w 166"/>
                <a:gd name="T9" fmla="*/ 95 h 150"/>
                <a:gd name="T10" fmla="*/ 72 w 166"/>
                <a:gd name="T11" fmla="*/ 95 h 150"/>
                <a:gd name="T12" fmla="*/ 62 w 166"/>
                <a:gd name="T13" fmla="*/ 131 h 150"/>
                <a:gd name="T14" fmla="*/ 103 w 166"/>
                <a:gd name="T15" fmla="*/ 131 h 150"/>
                <a:gd name="T16" fmla="*/ 108 w 166"/>
                <a:gd name="T17" fmla="*/ 150 h 150"/>
                <a:gd name="T18" fmla="*/ 166 w 166"/>
                <a:gd name="T19" fmla="*/ 150 h 150"/>
                <a:gd name="T20" fmla="*/ 112 w 166"/>
                <a:gd name="T21" fmla="*/ 0 h 150"/>
                <a:gd name="T22" fmla="*/ 52 w 166"/>
                <a:gd name="T23" fmla="*/ 0 h 150"/>
                <a:gd name="T24" fmla="*/ 0 w 166"/>
                <a:gd name="T25" fmla="*/ 150 h 150"/>
                <a:gd name="T26" fmla="*/ 58 w 166"/>
                <a:gd name="T27" fmla="*/ 150 h 150"/>
                <a:gd name="T28" fmla="*/ 62 w 166"/>
                <a:gd name="T29" fmla="*/ 1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50">
                  <a:moveTo>
                    <a:pt x="72" y="95"/>
                  </a:moveTo>
                  <a:cubicBezTo>
                    <a:pt x="82" y="50"/>
                    <a:pt x="82" y="50"/>
                    <a:pt x="82" y="50"/>
                  </a:cubicBezTo>
                  <a:cubicBezTo>
                    <a:pt x="84" y="50"/>
                    <a:pt x="84" y="50"/>
                    <a:pt x="84" y="50"/>
                  </a:cubicBezTo>
                  <a:cubicBezTo>
                    <a:pt x="85" y="56"/>
                    <a:pt x="86" y="62"/>
                    <a:pt x="87" y="69"/>
                  </a:cubicBezTo>
                  <a:cubicBezTo>
                    <a:pt x="94" y="95"/>
                    <a:pt x="94" y="95"/>
                    <a:pt x="94" y="95"/>
                  </a:cubicBezTo>
                  <a:lnTo>
                    <a:pt x="72" y="95"/>
                  </a:lnTo>
                  <a:close/>
                  <a:moveTo>
                    <a:pt x="62" y="131"/>
                  </a:moveTo>
                  <a:cubicBezTo>
                    <a:pt x="103" y="131"/>
                    <a:pt x="103" y="131"/>
                    <a:pt x="103" y="131"/>
                  </a:cubicBezTo>
                  <a:cubicBezTo>
                    <a:pt x="108" y="150"/>
                    <a:pt x="108" y="150"/>
                    <a:pt x="108" y="150"/>
                  </a:cubicBezTo>
                  <a:cubicBezTo>
                    <a:pt x="166" y="150"/>
                    <a:pt x="166" y="150"/>
                    <a:pt x="166" y="150"/>
                  </a:cubicBezTo>
                  <a:cubicBezTo>
                    <a:pt x="112" y="0"/>
                    <a:pt x="112" y="0"/>
                    <a:pt x="112" y="0"/>
                  </a:cubicBezTo>
                  <a:cubicBezTo>
                    <a:pt x="52" y="0"/>
                    <a:pt x="52" y="0"/>
                    <a:pt x="52" y="0"/>
                  </a:cubicBezTo>
                  <a:cubicBezTo>
                    <a:pt x="0" y="150"/>
                    <a:pt x="0" y="150"/>
                    <a:pt x="0" y="150"/>
                  </a:cubicBezTo>
                  <a:cubicBezTo>
                    <a:pt x="58" y="150"/>
                    <a:pt x="58" y="150"/>
                    <a:pt x="58" y="150"/>
                  </a:cubicBezTo>
                  <a:lnTo>
                    <a:pt x="62" y="1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6" name="Freeform 16"/>
            <p:cNvSpPr>
              <a:spLocks noEditPoints="1"/>
            </p:cNvSpPr>
            <p:nvPr/>
          </p:nvSpPr>
          <p:spPr>
            <a:xfrm>
              <a:off x="4105275" y="3143251"/>
              <a:ext cx="487363" cy="568325"/>
            </a:xfrm>
            <a:custGeom>
              <a:avLst/>
              <a:gdLst>
                <a:gd name="T0" fmla="*/ 51 w 129"/>
                <a:gd name="T1" fmla="*/ 57 h 150"/>
                <a:gd name="T2" fmla="*/ 51 w 129"/>
                <a:gd name="T3" fmla="*/ 36 h 150"/>
                <a:gd name="T4" fmla="*/ 54 w 129"/>
                <a:gd name="T5" fmla="*/ 36 h 150"/>
                <a:gd name="T6" fmla="*/ 72 w 129"/>
                <a:gd name="T7" fmla="*/ 46 h 150"/>
                <a:gd name="T8" fmla="*/ 55 w 129"/>
                <a:gd name="T9" fmla="*/ 57 h 150"/>
                <a:gd name="T10" fmla="*/ 51 w 129"/>
                <a:gd name="T11" fmla="*/ 57 h 150"/>
                <a:gd name="T12" fmla="*/ 0 w 129"/>
                <a:gd name="T13" fmla="*/ 150 h 150"/>
                <a:gd name="T14" fmla="*/ 74 w 129"/>
                <a:gd name="T15" fmla="*/ 150 h 150"/>
                <a:gd name="T16" fmla="*/ 129 w 129"/>
                <a:gd name="T17" fmla="*/ 108 h 150"/>
                <a:gd name="T18" fmla="*/ 102 w 129"/>
                <a:gd name="T19" fmla="*/ 73 h 150"/>
                <a:gd name="T20" fmla="*/ 102 w 129"/>
                <a:gd name="T21" fmla="*/ 71 h 150"/>
                <a:gd name="T22" fmla="*/ 122 w 129"/>
                <a:gd name="T23" fmla="*/ 41 h 150"/>
                <a:gd name="T24" fmla="*/ 63 w 129"/>
                <a:gd name="T25" fmla="*/ 0 h 150"/>
                <a:gd name="T26" fmla="*/ 0 w 129"/>
                <a:gd name="T27" fmla="*/ 0 h 150"/>
                <a:gd name="T28" fmla="*/ 0 w 129"/>
                <a:gd name="T29" fmla="*/ 150 h 150"/>
                <a:gd name="T30" fmla="*/ 51 w 129"/>
                <a:gd name="T31" fmla="*/ 89 h 150"/>
                <a:gd name="T32" fmla="*/ 56 w 129"/>
                <a:gd name="T33" fmla="*/ 89 h 150"/>
                <a:gd name="T34" fmla="*/ 79 w 129"/>
                <a:gd name="T35" fmla="*/ 101 h 150"/>
                <a:gd name="T36" fmla="*/ 57 w 129"/>
                <a:gd name="T37" fmla="*/ 114 h 150"/>
                <a:gd name="T38" fmla="*/ 51 w 129"/>
                <a:gd name="T39" fmla="*/ 114 h 150"/>
                <a:gd name="T40" fmla="*/ 51 w 129"/>
                <a:gd name="T41" fmla="*/ 8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150">
                  <a:moveTo>
                    <a:pt x="51" y="57"/>
                  </a:moveTo>
                  <a:cubicBezTo>
                    <a:pt x="51" y="36"/>
                    <a:pt x="51" y="36"/>
                    <a:pt x="51" y="36"/>
                  </a:cubicBezTo>
                  <a:cubicBezTo>
                    <a:pt x="54" y="36"/>
                    <a:pt x="54" y="36"/>
                    <a:pt x="54" y="36"/>
                  </a:cubicBezTo>
                  <a:cubicBezTo>
                    <a:pt x="62" y="36"/>
                    <a:pt x="72" y="35"/>
                    <a:pt x="72" y="46"/>
                  </a:cubicBezTo>
                  <a:cubicBezTo>
                    <a:pt x="72" y="57"/>
                    <a:pt x="63" y="57"/>
                    <a:pt x="55" y="57"/>
                  </a:cubicBezTo>
                  <a:lnTo>
                    <a:pt x="51" y="57"/>
                  </a:lnTo>
                  <a:close/>
                  <a:moveTo>
                    <a:pt x="0" y="150"/>
                  </a:moveTo>
                  <a:cubicBezTo>
                    <a:pt x="74" y="150"/>
                    <a:pt x="74" y="150"/>
                    <a:pt x="74" y="150"/>
                  </a:cubicBezTo>
                  <a:cubicBezTo>
                    <a:pt x="100" y="150"/>
                    <a:pt x="129" y="139"/>
                    <a:pt x="129" y="108"/>
                  </a:cubicBezTo>
                  <a:cubicBezTo>
                    <a:pt x="129" y="90"/>
                    <a:pt x="119" y="78"/>
                    <a:pt x="102" y="73"/>
                  </a:cubicBezTo>
                  <a:cubicBezTo>
                    <a:pt x="102" y="71"/>
                    <a:pt x="102" y="71"/>
                    <a:pt x="102" y="71"/>
                  </a:cubicBezTo>
                  <a:cubicBezTo>
                    <a:pt x="116" y="67"/>
                    <a:pt x="122" y="54"/>
                    <a:pt x="122" y="41"/>
                  </a:cubicBezTo>
                  <a:cubicBezTo>
                    <a:pt x="122" y="7"/>
                    <a:pt x="92" y="0"/>
                    <a:pt x="63" y="0"/>
                  </a:cubicBezTo>
                  <a:cubicBezTo>
                    <a:pt x="0" y="0"/>
                    <a:pt x="0" y="0"/>
                    <a:pt x="0" y="0"/>
                  </a:cubicBezTo>
                  <a:lnTo>
                    <a:pt x="0" y="150"/>
                  </a:lnTo>
                  <a:close/>
                  <a:moveTo>
                    <a:pt x="51" y="89"/>
                  </a:moveTo>
                  <a:cubicBezTo>
                    <a:pt x="56" y="89"/>
                    <a:pt x="56" y="89"/>
                    <a:pt x="56" y="89"/>
                  </a:cubicBezTo>
                  <a:cubicBezTo>
                    <a:pt x="65" y="89"/>
                    <a:pt x="79" y="89"/>
                    <a:pt x="79" y="101"/>
                  </a:cubicBezTo>
                  <a:cubicBezTo>
                    <a:pt x="79" y="114"/>
                    <a:pt x="66" y="114"/>
                    <a:pt x="57" y="114"/>
                  </a:cubicBezTo>
                  <a:cubicBezTo>
                    <a:pt x="51" y="114"/>
                    <a:pt x="51" y="114"/>
                    <a:pt x="51" y="114"/>
                  </a:cubicBezTo>
                  <a:lnTo>
                    <a:pt x="51" y="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7" name="Freeform 17"/>
            <p:cNvSpPr/>
            <p:nvPr/>
          </p:nvSpPr>
          <p:spPr>
            <a:xfrm>
              <a:off x="4991100" y="3143251"/>
              <a:ext cx="381000" cy="568325"/>
            </a:xfrm>
            <a:custGeom>
              <a:avLst/>
              <a:gdLst>
                <a:gd name="T0" fmla="*/ 0 w 240"/>
                <a:gd name="T1" fmla="*/ 0 h 358"/>
                <a:gd name="T2" fmla="*/ 131 w 240"/>
                <a:gd name="T3" fmla="*/ 0 h 358"/>
                <a:gd name="T4" fmla="*/ 131 w 240"/>
                <a:gd name="T5" fmla="*/ 241 h 358"/>
                <a:gd name="T6" fmla="*/ 240 w 240"/>
                <a:gd name="T7" fmla="*/ 241 h 358"/>
                <a:gd name="T8" fmla="*/ 240 w 240"/>
                <a:gd name="T9" fmla="*/ 358 h 358"/>
                <a:gd name="T10" fmla="*/ 0 w 240"/>
                <a:gd name="T11" fmla="*/ 358 h 358"/>
                <a:gd name="T12" fmla="*/ 0 w 240"/>
                <a:gd name="T13" fmla="*/ 0 h 358"/>
              </a:gdLst>
              <a:ahLst/>
              <a:cxnLst>
                <a:cxn ang="0">
                  <a:pos x="T0" y="T1"/>
                </a:cxn>
                <a:cxn ang="0">
                  <a:pos x="T2" y="T3"/>
                </a:cxn>
                <a:cxn ang="0">
                  <a:pos x="T4" y="T5"/>
                </a:cxn>
                <a:cxn ang="0">
                  <a:pos x="T6" y="T7"/>
                </a:cxn>
                <a:cxn ang="0">
                  <a:pos x="T8" y="T9"/>
                </a:cxn>
                <a:cxn ang="0">
                  <a:pos x="T10" y="T11"/>
                </a:cxn>
                <a:cxn ang="0">
                  <a:pos x="T12" y="T13"/>
                </a:cxn>
              </a:cxnLst>
              <a:rect l="0" t="0" r="r" b="b"/>
              <a:pathLst>
                <a:path w="240" h="358">
                  <a:moveTo>
                    <a:pt x="0" y="0"/>
                  </a:moveTo>
                  <a:lnTo>
                    <a:pt x="131" y="0"/>
                  </a:lnTo>
                  <a:lnTo>
                    <a:pt x="131" y="241"/>
                  </a:lnTo>
                  <a:lnTo>
                    <a:pt x="240" y="241"/>
                  </a:lnTo>
                  <a:lnTo>
                    <a:pt x="240" y="358"/>
                  </a:lnTo>
                  <a:lnTo>
                    <a:pt x="0" y="358"/>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8" name="Freeform 18"/>
            <p:cNvSpPr/>
            <p:nvPr/>
          </p:nvSpPr>
          <p:spPr>
            <a:xfrm>
              <a:off x="6823075" y="3132138"/>
              <a:ext cx="438150" cy="585788"/>
            </a:xfrm>
            <a:custGeom>
              <a:avLst/>
              <a:gdLst>
                <a:gd name="T0" fmla="*/ 116 w 116"/>
                <a:gd name="T1" fmla="*/ 63 h 155"/>
                <a:gd name="T2" fmla="*/ 84 w 116"/>
                <a:gd name="T3" fmla="*/ 48 h 155"/>
                <a:gd name="T4" fmla="*/ 54 w 116"/>
                <a:gd name="T5" fmla="*/ 78 h 155"/>
                <a:gd name="T6" fmla="*/ 85 w 116"/>
                <a:gd name="T7" fmla="*/ 107 h 155"/>
                <a:gd name="T8" fmla="*/ 116 w 116"/>
                <a:gd name="T9" fmla="*/ 93 h 155"/>
                <a:gd name="T10" fmla="*/ 115 w 116"/>
                <a:gd name="T11" fmla="*/ 149 h 155"/>
                <a:gd name="T12" fmla="*/ 76 w 116"/>
                <a:gd name="T13" fmla="*/ 155 h 155"/>
                <a:gd name="T14" fmla="*/ 0 w 116"/>
                <a:gd name="T15" fmla="*/ 79 h 155"/>
                <a:gd name="T16" fmla="*/ 78 w 116"/>
                <a:gd name="T17" fmla="*/ 0 h 155"/>
                <a:gd name="T18" fmla="*/ 115 w 116"/>
                <a:gd name="T19" fmla="*/ 6 h 155"/>
                <a:gd name="T20" fmla="*/ 116 w 116"/>
                <a:gd name="T21" fmla="*/ 6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5">
                  <a:moveTo>
                    <a:pt x="116" y="63"/>
                  </a:moveTo>
                  <a:cubicBezTo>
                    <a:pt x="107" y="55"/>
                    <a:pt x="96" y="48"/>
                    <a:pt x="84" y="48"/>
                  </a:cubicBezTo>
                  <a:cubicBezTo>
                    <a:pt x="68" y="48"/>
                    <a:pt x="54" y="61"/>
                    <a:pt x="54" y="78"/>
                  </a:cubicBezTo>
                  <a:cubicBezTo>
                    <a:pt x="54" y="94"/>
                    <a:pt x="69" y="107"/>
                    <a:pt x="85" y="107"/>
                  </a:cubicBezTo>
                  <a:cubicBezTo>
                    <a:pt x="97" y="107"/>
                    <a:pt x="107" y="101"/>
                    <a:pt x="116" y="93"/>
                  </a:cubicBezTo>
                  <a:cubicBezTo>
                    <a:pt x="115" y="149"/>
                    <a:pt x="115" y="149"/>
                    <a:pt x="115" y="149"/>
                  </a:cubicBezTo>
                  <a:cubicBezTo>
                    <a:pt x="106" y="153"/>
                    <a:pt x="85" y="155"/>
                    <a:pt x="76" y="155"/>
                  </a:cubicBezTo>
                  <a:cubicBezTo>
                    <a:pt x="33" y="155"/>
                    <a:pt x="0" y="122"/>
                    <a:pt x="0" y="79"/>
                  </a:cubicBezTo>
                  <a:cubicBezTo>
                    <a:pt x="0" y="35"/>
                    <a:pt x="34" y="0"/>
                    <a:pt x="78" y="0"/>
                  </a:cubicBezTo>
                  <a:cubicBezTo>
                    <a:pt x="90" y="0"/>
                    <a:pt x="103" y="2"/>
                    <a:pt x="115" y="6"/>
                  </a:cubicBezTo>
                  <a:lnTo>
                    <a:pt x="116" y="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9" name="Freeform 19"/>
            <p:cNvSpPr>
              <a:spLocks noEditPoints="1"/>
            </p:cNvSpPr>
            <p:nvPr/>
          </p:nvSpPr>
          <p:spPr>
            <a:xfrm>
              <a:off x="7566025" y="3143251"/>
              <a:ext cx="625475" cy="568325"/>
            </a:xfrm>
            <a:custGeom>
              <a:avLst/>
              <a:gdLst>
                <a:gd name="T0" fmla="*/ 72 w 166"/>
                <a:gd name="T1" fmla="*/ 95 h 150"/>
                <a:gd name="T2" fmla="*/ 82 w 166"/>
                <a:gd name="T3" fmla="*/ 50 h 150"/>
                <a:gd name="T4" fmla="*/ 84 w 166"/>
                <a:gd name="T5" fmla="*/ 50 h 150"/>
                <a:gd name="T6" fmla="*/ 88 w 166"/>
                <a:gd name="T7" fmla="*/ 69 h 150"/>
                <a:gd name="T8" fmla="*/ 94 w 166"/>
                <a:gd name="T9" fmla="*/ 95 h 150"/>
                <a:gd name="T10" fmla="*/ 72 w 166"/>
                <a:gd name="T11" fmla="*/ 95 h 150"/>
                <a:gd name="T12" fmla="*/ 62 w 166"/>
                <a:gd name="T13" fmla="*/ 131 h 150"/>
                <a:gd name="T14" fmla="*/ 103 w 166"/>
                <a:gd name="T15" fmla="*/ 131 h 150"/>
                <a:gd name="T16" fmla="*/ 108 w 166"/>
                <a:gd name="T17" fmla="*/ 150 h 150"/>
                <a:gd name="T18" fmla="*/ 166 w 166"/>
                <a:gd name="T19" fmla="*/ 150 h 150"/>
                <a:gd name="T20" fmla="*/ 113 w 166"/>
                <a:gd name="T21" fmla="*/ 0 h 150"/>
                <a:gd name="T22" fmla="*/ 52 w 166"/>
                <a:gd name="T23" fmla="*/ 0 h 150"/>
                <a:gd name="T24" fmla="*/ 0 w 166"/>
                <a:gd name="T25" fmla="*/ 150 h 150"/>
                <a:gd name="T26" fmla="*/ 58 w 166"/>
                <a:gd name="T27" fmla="*/ 150 h 150"/>
                <a:gd name="T28" fmla="*/ 62 w 166"/>
                <a:gd name="T29" fmla="*/ 1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50">
                  <a:moveTo>
                    <a:pt x="72" y="95"/>
                  </a:moveTo>
                  <a:cubicBezTo>
                    <a:pt x="82" y="50"/>
                    <a:pt x="82" y="50"/>
                    <a:pt x="82" y="50"/>
                  </a:cubicBezTo>
                  <a:cubicBezTo>
                    <a:pt x="84" y="50"/>
                    <a:pt x="84" y="50"/>
                    <a:pt x="84" y="50"/>
                  </a:cubicBezTo>
                  <a:cubicBezTo>
                    <a:pt x="85" y="56"/>
                    <a:pt x="86" y="62"/>
                    <a:pt x="88" y="69"/>
                  </a:cubicBezTo>
                  <a:cubicBezTo>
                    <a:pt x="94" y="95"/>
                    <a:pt x="94" y="95"/>
                    <a:pt x="94" y="95"/>
                  </a:cubicBezTo>
                  <a:lnTo>
                    <a:pt x="72" y="95"/>
                  </a:lnTo>
                  <a:close/>
                  <a:moveTo>
                    <a:pt x="62" y="131"/>
                  </a:moveTo>
                  <a:cubicBezTo>
                    <a:pt x="103" y="131"/>
                    <a:pt x="103" y="131"/>
                    <a:pt x="103" y="131"/>
                  </a:cubicBezTo>
                  <a:cubicBezTo>
                    <a:pt x="108" y="150"/>
                    <a:pt x="108" y="150"/>
                    <a:pt x="108" y="150"/>
                  </a:cubicBezTo>
                  <a:cubicBezTo>
                    <a:pt x="166" y="150"/>
                    <a:pt x="166" y="150"/>
                    <a:pt x="166" y="150"/>
                  </a:cubicBezTo>
                  <a:cubicBezTo>
                    <a:pt x="113" y="0"/>
                    <a:pt x="113" y="0"/>
                    <a:pt x="113" y="0"/>
                  </a:cubicBezTo>
                  <a:cubicBezTo>
                    <a:pt x="52" y="0"/>
                    <a:pt x="52" y="0"/>
                    <a:pt x="52" y="0"/>
                  </a:cubicBezTo>
                  <a:cubicBezTo>
                    <a:pt x="0" y="150"/>
                    <a:pt x="0" y="150"/>
                    <a:pt x="0" y="150"/>
                  </a:cubicBezTo>
                  <a:cubicBezTo>
                    <a:pt x="58" y="150"/>
                    <a:pt x="58" y="150"/>
                    <a:pt x="58" y="150"/>
                  </a:cubicBezTo>
                  <a:lnTo>
                    <a:pt x="62" y="1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0" name="Freeform 20"/>
            <p:cNvSpPr/>
            <p:nvPr/>
          </p:nvSpPr>
          <p:spPr>
            <a:xfrm>
              <a:off x="8545513" y="3132138"/>
              <a:ext cx="463550" cy="585788"/>
            </a:xfrm>
            <a:custGeom>
              <a:avLst/>
              <a:gdLst>
                <a:gd name="T0" fmla="*/ 17 w 123"/>
                <a:gd name="T1" fmla="*/ 99 h 155"/>
                <a:gd name="T2" fmla="*/ 20 w 123"/>
                <a:gd name="T3" fmla="*/ 101 h 155"/>
                <a:gd name="T4" fmla="*/ 54 w 123"/>
                <a:gd name="T5" fmla="*/ 115 h 155"/>
                <a:gd name="T6" fmla="*/ 68 w 123"/>
                <a:gd name="T7" fmla="*/ 106 h 155"/>
                <a:gd name="T8" fmla="*/ 56 w 123"/>
                <a:gd name="T9" fmla="*/ 97 h 155"/>
                <a:gd name="T10" fmla="*/ 45 w 123"/>
                <a:gd name="T11" fmla="*/ 95 h 155"/>
                <a:gd name="T12" fmla="*/ 6 w 123"/>
                <a:gd name="T13" fmla="*/ 56 h 155"/>
                <a:gd name="T14" fmla="*/ 71 w 123"/>
                <a:gd name="T15" fmla="*/ 0 h 155"/>
                <a:gd name="T16" fmla="*/ 118 w 123"/>
                <a:gd name="T17" fmla="*/ 13 h 155"/>
                <a:gd name="T18" fmla="*/ 103 w 123"/>
                <a:gd name="T19" fmla="*/ 52 h 155"/>
                <a:gd name="T20" fmla="*/ 72 w 123"/>
                <a:gd name="T21" fmla="*/ 40 h 155"/>
                <a:gd name="T22" fmla="*/ 60 w 123"/>
                <a:gd name="T23" fmla="*/ 48 h 155"/>
                <a:gd name="T24" fmla="*/ 71 w 123"/>
                <a:gd name="T25" fmla="*/ 56 h 155"/>
                <a:gd name="T26" fmla="*/ 83 w 123"/>
                <a:gd name="T27" fmla="*/ 59 h 155"/>
                <a:gd name="T28" fmla="*/ 123 w 123"/>
                <a:gd name="T29" fmla="*/ 101 h 155"/>
                <a:gd name="T30" fmla="*/ 58 w 123"/>
                <a:gd name="T31" fmla="*/ 155 h 155"/>
                <a:gd name="T32" fmla="*/ 0 w 123"/>
                <a:gd name="T33" fmla="*/ 141 h 155"/>
                <a:gd name="T34" fmla="*/ 17 w 123"/>
                <a:gd name="T35" fmla="*/ 9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 h="155">
                  <a:moveTo>
                    <a:pt x="17" y="99"/>
                  </a:moveTo>
                  <a:cubicBezTo>
                    <a:pt x="20" y="101"/>
                    <a:pt x="20" y="101"/>
                    <a:pt x="20" y="101"/>
                  </a:cubicBezTo>
                  <a:cubicBezTo>
                    <a:pt x="30" y="109"/>
                    <a:pt x="41" y="115"/>
                    <a:pt x="54" y="115"/>
                  </a:cubicBezTo>
                  <a:cubicBezTo>
                    <a:pt x="59" y="115"/>
                    <a:pt x="68" y="113"/>
                    <a:pt x="68" y="106"/>
                  </a:cubicBezTo>
                  <a:cubicBezTo>
                    <a:pt x="68" y="99"/>
                    <a:pt x="61" y="98"/>
                    <a:pt x="56" y="97"/>
                  </a:cubicBezTo>
                  <a:cubicBezTo>
                    <a:pt x="45" y="95"/>
                    <a:pt x="45" y="95"/>
                    <a:pt x="45" y="95"/>
                  </a:cubicBezTo>
                  <a:cubicBezTo>
                    <a:pt x="24" y="92"/>
                    <a:pt x="6" y="79"/>
                    <a:pt x="6" y="56"/>
                  </a:cubicBezTo>
                  <a:cubicBezTo>
                    <a:pt x="6" y="20"/>
                    <a:pt x="38" y="0"/>
                    <a:pt x="71" y="0"/>
                  </a:cubicBezTo>
                  <a:cubicBezTo>
                    <a:pt x="88" y="0"/>
                    <a:pt x="103" y="4"/>
                    <a:pt x="118" y="13"/>
                  </a:cubicBezTo>
                  <a:cubicBezTo>
                    <a:pt x="103" y="52"/>
                    <a:pt x="103" y="52"/>
                    <a:pt x="103" y="52"/>
                  </a:cubicBezTo>
                  <a:cubicBezTo>
                    <a:pt x="94" y="45"/>
                    <a:pt x="84" y="40"/>
                    <a:pt x="72" y="40"/>
                  </a:cubicBezTo>
                  <a:cubicBezTo>
                    <a:pt x="67" y="40"/>
                    <a:pt x="60" y="42"/>
                    <a:pt x="60" y="48"/>
                  </a:cubicBezTo>
                  <a:cubicBezTo>
                    <a:pt x="60" y="54"/>
                    <a:pt x="67" y="55"/>
                    <a:pt x="71" y="56"/>
                  </a:cubicBezTo>
                  <a:cubicBezTo>
                    <a:pt x="83" y="59"/>
                    <a:pt x="83" y="59"/>
                    <a:pt x="83" y="59"/>
                  </a:cubicBezTo>
                  <a:cubicBezTo>
                    <a:pt x="106" y="64"/>
                    <a:pt x="123" y="76"/>
                    <a:pt x="123" y="101"/>
                  </a:cubicBezTo>
                  <a:cubicBezTo>
                    <a:pt x="123" y="137"/>
                    <a:pt x="90" y="155"/>
                    <a:pt x="58" y="155"/>
                  </a:cubicBezTo>
                  <a:cubicBezTo>
                    <a:pt x="39" y="155"/>
                    <a:pt x="17" y="150"/>
                    <a:pt x="0" y="141"/>
                  </a:cubicBezTo>
                  <a:lnTo>
                    <a:pt x="17" y="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1" name="Freeform 21"/>
            <p:cNvSpPr/>
            <p:nvPr/>
          </p:nvSpPr>
          <p:spPr>
            <a:xfrm>
              <a:off x="9436100" y="3143251"/>
              <a:ext cx="428625" cy="568325"/>
            </a:xfrm>
            <a:custGeom>
              <a:avLst/>
              <a:gdLst>
                <a:gd name="T0" fmla="*/ 0 w 270"/>
                <a:gd name="T1" fmla="*/ 0 h 358"/>
                <a:gd name="T2" fmla="*/ 270 w 270"/>
                <a:gd name="T3" fmla="*/ 0 h 358"/>
                <a:gd name="T4" fmla="*/ 270 w 270"/>
                <a:gd name="T5" fmla="*/ 114 h 358"/>
                <a:gd name="T6" fmla="*/ 199 w 270"/>
                <a:gd name="T7" fmla="*/ 112 h 358"/>
                <a:gd name="T8" fmla="*/ 199 w 270"/>
                <a:gd name="T9" fmla="*/ 358 h 358"/>
                <a:gd name="T10" fmla="*/ 71 w 270"/>
                <a:gd name="T11" fmla="*/ 358 h 358"/>
                <a:gd name="T12" fmla="*/ 71 w 270"/>
                <a:gd name="T13" fmla="*/ 112 h 358"/>
                <a:gd name="T14" fmla="*/ 0 w 270"/>
                <a:gd name="T15" fmla="*/ 114 h 358"/>
                <a:gd name="T16" fmla="*/ 0 w 270"/>
                <a:gd name="T17"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358">
                  <a:moveTo>
                    <a:pt x="0" y="0"/>
                  </a:moveTo>
                  <a:lnTo>
                    <a:pt x="270" y="0"/>
                  </a:lnTo>
                  <a:lnTo>
                    <a:pt x="270" y="114"/>
                  </a:lnTo>
                  <a:lnTo>
                    <a:pt x="199" y="112"/>
                  </a:lnTo>
                  <a:lnTo>
                    <a:pt x="199" y="358"/>
                  </a:lnTo>
                  <a:lnTo>
                    <a:pt x="71" y="358"/>
                  </a:lnTo>
                  <a:lnTo>
                    <a:pt x="71" y="112"/>
                  </a:lnTo>
                  <a:lnTo>
                    <a:pt x="0" y="114"/>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232" name="テキスト プレースホルダー 6"/>
          <p:cNvSpPr>
            <a:spLocks noGrp="1"/>
          </p:cNvSpPr>
          <p:nvPr>
            <p:ph type="body" sz="quarter" idx="13"/>
          </p:nvPr>
        </p:nvSpPr>
        <p:spPr>
          <a:xfrm>
            <a:off x="487590" y="977416"/>
            <a:ext cx="11216821" cy="890588"/>
          </a:xfrm>
        </p:spPr>
        <p:txBody>
          <a:bodyPr anchor="t">
            <a:noAutofit/>
          </a:bodyPr>
          <a:lstStyle>
            <a:lvl1pPr marL="0" indent="0">
              <a:lnSpc>
                <a:spcPct val="120000"/>
              </a:lnSpc>
              <a:spcBef>
                <a:spcPts val="0"/>
              </a:spcBef>
              <a:buNone/>
              <a:defRPr b="1">
                <a:solidFill>
                  <a:schemeClr val="bg1"/>
                </a:solidFill>
              </a:defRPr>
            </a:lvl1pPr>
          </a:lstStyle>
          <a:p>
            <a:pPr lvl="0"/>
            <a:r>
              <a:rPr kumimoji="1" lang="ja-JP" altLang="en-US" dirty="0"/>
              <a:t>マスター テキストの書式設定</a:t>
            </a:r>
          </a:p>
        </p:txBody>
      </p:sp>
      <p:sp>
        <p:nvSpPr>
          <p:cNvPr id="1233" name="テキスト プレースホルダー 3"/>
          <p:cNvSpPr>
            <a:spLocks noGrp="1"/>
          </p:cNvSpPr>
          <p:nvPr>
            <p:ph type="body" sz="quarter" idx="17"/>
          </p:nvPr>
        </p:nvSpPr>
        <p:spPr>
          <a:xfrm>
            <a:off x="485775" y="2077085"/>
            <a:ext cx="11217275" cy="2211824"/>
          </a:xfrm>
        </p:spPr>
        <p:txBody>
          <a:bodyPr>
            <a:spAutoFit/>
          </a:bodyPr>
          <a:lstStyle>
            <a:lvl1pPr marL="358775" indent="-358775">
              <a:lnSpc>
                <a:spcPct val="130000"/>
              </a:lnSpc>
              <a:spcBef>
                <a:spcPts val="0"/>
              </a:spcBef>
              <a:buClr>
                <a:schemeClr val="bg1"/>
              </a:buClr>
              <a:buFont typeface="Wingdings" panose="05000000000000000000" pitchFamily="2" charset="2"/>
              <a:buChar char="n"/>
              <a:defRPr sz="2800">
                <a:solidFill>
                  <a:schemeClr val="bg1"/>
                </a:solidFill>
              </a:defRPr>
            </a:lvl1pPr>
            <a:lvl2pPr marL="809625" indent="-352425">
              <a:lnSpc>
                <a:spcPct val="130000"/>
              </a:lnSpc>
              <a:spcBef>
                <a:spcPts val="0"/>
              </a:spcBef>
              <a:buClr>
                <a:schemeClr val="bg1"/>
              </a:buClr>
              <a:buFont typeface="Wingdings" panose="05000000000000000000" pitchFamily="2" charset="2"/>
              <a:buChar char="l"/>
              <a:defRPr>
                <a:solidFill>
                  <a:schemeClr val="bg1"/>
                </a:solidFill>
              </a:defRPr>
            </a:lvl2pPr>
            <a:lvl3pPr>
              <a:lnSpc>
                <a:spcPct val="130000"/>
              </a:lnSpc>
              <a:spcBef>
                <a:spcPts val="0"/>
              </a:spcBef>
              <a:buClr>
                <a:schemeClr val="bg1"/>
              </a:buClr>
              <a:defRPr>
                <a:solidFill>
                  <a:schemeClr val="bg1"/>
                </a:solidFill>
              </a:defRPr>
            </a:lvl3pPr>
            <a:lvl4pPr>
              <a:lnSpc>
                <a:spcPct val="130000"/>
              </a:lnSpc>
              <a:spcBef>
                <a:spcPts val="0"/>
              </a:spcBef>
              <a:buClr>
                <a:schemeClr val="bg1"/>
              </a:buClr>
              <a:defRPr>
                <a:solidFill>
                  <a:schemeClr val="bg1"/>
                </a:solidFill>
              </a:defRPr>
            </a:lvl4pPr>
            <a:lvl5pPr>
              <a:lnSpc>
                <a:spcPct val="130000"/>
              </a:lnSpc>
              <a:spcBef>
                <a:spcPts val="0"/>
              </a:spcBef>
              <a:buClr>
                <a:schemeClr val="bg1"/>
              </a:buClr>
              <a:defRPr>
                <a:solidFill>
                  <a:schemeClr val="bg1"/>
                </a:solidFill>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234" name="テキスト ボックス 34"/>
          <p:cNvSpPr txBox="1"/>
          <p:nvPr userDrawn="1"/>
        </p:nvSpPr>
        <p:spPr>
          <a:xfrm>
            <a:off x="133147" y="6575931"/>
            <a:ext cx="2545890" cy="246221"/>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bg1">
                    <a:lumMod val="65000"/>
                  </a:schemeClr>
                </a:solidFill>
                <a:effectLst/>
                <a:uLnTx/>
                <a:uFillTx/>
                <a:latin typeface="Segoe UI"/>
                <a:ea typeface="游ゴシック"/>
                <a:cs typeface="+mn-cs"/>
              </a:rPr>
              <a:t>All right reserved. © Japan </a:t>
            </a:r>
            <a:r>
              <a:rPr kumimoji="1" lang="en-US" altLang="ja-JP" sz="1000" b="0" i="0" u="none" strike="noStrike" kern="1200" cap="none" spc="0" normalizeH="0" baseline="0" noProof="0" dirty="0" err="1">
                <a:ln>
                  <a:noFill/>
                </a:ln>
                <a:solidFill>
                  <a:schemeClr val="bg1">
                    <a:lumMod val="65000"/>
                  </a:schemeClr>
                </a:solidFill>
                <a:effectLst/>
                <a:uLnTx/>
                <a:uFillTx/>
                <a:latin typeface="Segoe UI"/>
                <a:ea typeface="游ゴシック"/>
                <a:cs typeface="+mn-cs"/>
              </a:rPr>
              <a:t>CableCast</a:t>
            </a:r>
            <a:r>
              <a:rPr kumimoji="1" lang="en-US" altLang="ja-JP" sz="1000" b="0" i="0" u="none" strike="noStrike" kern="1200" cap="none" spc="0" normalizeH="0" baseline="0" noProof="0" dirty="0">
                <a:ln>
                  <a:noFill/>
                </a:ln>
                <a:solidFill>
                  <a:schemeClr val="bg1">
                    <a:lumMod val="65000"/>
                  </a:schemeClr>
                </a:solidFill>
                <a:effectLst/>
                <a:uLnTx/>
                <a:uFillTx/>
                <a:latin typeface="Segoe UI"/>
                <a:ea typeface="游ゴシック"/>
                <a:cs typeface="+mn-cs"/>
              </a:rPr>
              <a:t> Inc.</a:t>
            </a:r>
            <a:endParaRPr kumimoji="1" lang="ja-JP" altLang="en-US" sz="1000" b="0" i="0" u="none" strike="noStrike" kern="1200" cap="none" spc="0" normalizeH="0" baseline="0" noProof="0" dirty="0">
              <a:ln>
                <a:noFill/>
              </a:ln>
              <a:solidFill>
                <a:schemeClr val="bg1">
                  <a:lumMod val="65000"/>
                </a:schemeClr>
              </a:solidFill>
              <a:effectLst/>
              <a:uLnTx/>
              <a:uFillTx/>
              <a:latin typeface="Segoe UI"/>
              <a:ea typeface="游ゴシック"/>
              <a:cs typeface="+mn-cs"/>
            </a:endParaRPr>
          </a:p>
        </p:txBody>
      </p:sp>
    </p:spTree>
    <p:extLst>
      <p:ext uri="{BB962C8B-B14F-4D97-AF65-F5344CB8AC3E}">
        <p14:creationId xmlns:p14="http://schemas.microsoft.com/office/powerpoint/2010/main" val="2630840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0" name=""/>
        <p:cNvGrpSpPr/>
        <p:nvPr/>
      </p:nvGrpSpPr>
      <p:grpSpPr>
        <a:xfrm>
          <a:off x="0" y="0"/>
          <a:ext cx="0" cy="0"/>
          <a:chOff x="0" y="0"/>
          <a:chExt cx="0" cy="0"/>
        </a:xfrm>
      </p:grpSpPr>
      <p:pic>
        <p:nvPicPr>
          <p:cNvPr id="1236" name="図 2"/>
          <p:cNvPicPr>
            <a:picLocks noChangeAspect="1"/>
          </p:cNvPicPr>
          <p:nvPr userDrawn="1"/>
        </p:nvPicPr>
        <p:blipFill>
          <a:blip r:embed="rId1"/>
          <a:srcRect t="4997" r="82970" b="22308"/>
          <a:stretch>
            <a:fillRect/>
          </a:stretch>
        </p:blipFill>
        <p:spPr>
          <a:xfrm>
            <a:off x="-1" y="-11805"/>
            <a:ext cx="2076451" cy="6869805"/>
          </a:xfrm>
          <a:prstGeom prst="rect">
            <a:avLst/>
          </a:prstGeom>
        </p:spPr>
      </p:pic>
      <p:grpSp>
        <p:nvGrpSpPr>
          <p:cNvPr id="1237" name="グループ化 3"/>
          <p:cNvGrpSpPr>
            <a:grpSpLocks noChangeAspect="1"/>
          </p:cNvGrpSpPr>
          <p:nvPr userDrawn="1"/>
        </p:nvGrpSpPr>
        <p:grpSpPr>
          <a:xfrm>
            <a:off x="4769767" y="2193096"/>
            <a:ext cx="2652466" cy="762000"/>
            <a:chOff x="2327275" y="2344738"/>
            <a:chExt cx="7537450" cy="2165350"/>
          </a:xfrm>
        </p:grpSpPr>
        <p:sp>
          <p:nvSpPr>
            <p:cNvPr id="1238" name="Freeform 5"/>
            <p:cNvSpPr/>
            <p:nvPr/>
          </p:nvSpPr>
          <p:spPr>
            <a:xfrm>
              <a:off x="5440363" y="3017838"/>
              <a:ext cx="282575" cy="817563"/>
            </a:xfrm>
            <a:custGeom>
              <a:avLst/>
              <a:gdLst>
                <a:gd name="T0" fmla="*/ 75 w 75"/>
                <a:gd name="T1" fmla="*/ 5 h 216"/>
                <a:gd name="T2" fmla="*/ 74 w 75"/>
                <a:gd name="T3" fmla="*/ 5 h 216"/>
                <a:gd name="T4" fmla="*/ 54 w 75"/>
                <a:gd name="T5" fmla="*/ 0 h 216"/>
                <a:gd name="T6" fmla="*/ 55 w 75"/>
                <a:gd name="T7" fmla="*/ 216 h 216"/>
                <a:gd name="T8" fmla="*/ 74 w 75"/>
                <a:gd name="T9" fmla="*/ 211 h 216"/>
                <a:gd name="T10" fmla="*/ 75 w 75"/>
                <a:gd name="T11" fmla="*/ 210 h 216"/>
                <a:gd name="T12" fmla="*/ 75 w 75"/>
                <a:gd name="T13" fmla="*/ 5 h 216"/>
              </a:gdLst>
              <a:ahLst/>
              <a:cxnLst>
                <a:cxn ang="0">
                  <a:pos x="T0" y="T1"/>
                </a:cxn>
                <a:cxn ang="0">
                  <a:pos x="T2" y="T3"/>
                </a:cxn>
                <a:cxn ang="0">
                  <a:pos x="T4" y="T5"/>
                </a:cxn>
                <a:cxn ang="0">
                  <a:pos x="T6" y="T7"/>
                </a:cxn>
                <a:cxn ang="0">
                  <a:pos x="T8" y="T9"/>
                </a:cxn>
                <a:cxn ang="0">
                  <a:pos x="T10" y="T11"/>
                </a:cxn>
                <a:cxn ang="0">
                  <a:pos x="T12" y="T13"/>
                </a:cxn>
              </a:cxnLst>
              <a:rect l="0" t="0" r="r" b="b"/>
              <a:pathLst>
                <a:path w="75" h="216">
                  <a:moveTo>
                    <a:pt x="75" y="5"/>
                  </a:moveTo>
                  <a:cubicBezTo>
                    <a:pt x="74" y="5"/>
                    <a:pt x="74" y="5"/>
                    <a:pt x="74" y="5"/>
                  </a:cubicBezTo>
                  <a:cubicBezTo>
                    <a:pt x="54" y="0"/>
                    <a:pt x="54" y="0"/>
                    <a:pt x="54" y="0"/>
                  </a:cubicBezTo>
                  <a:cubicBezTo>
                    <a:pt x="0" y="61"/>
                    <a:pt x="0" y="154"/>
                    <a:pt x="55" y="216"/>
                  </a:cubicBezTo>
                  <a:cubicBezTo>
                    <a:pt x="74" y="211"/>
                    <a:pt x="74" y="211"/>
                    <a:pt x="74" y="211"/>
                  </a:cubicBezTo>
                  <a:cubicBezTo>
                    <a:pt x="75" y="210"/>
                    <a:pt x="75" y="210"/>
                    <a:pt x="75" y="210"/>
                  </a:cubicBezTo>
                  <a:cubicBezTo>
                    <a:pt x="18" y="154"/>
                    <a:pt x="18" y="62"/>
                    <a:pt x="75" y="5"/>
                  </a:cubicBezTo>
                </a:path>
              </a:pathLst>
            </a:custGeom>
            <a:solidFill>
              <a:srgbClr val="1A32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239" name="Freeform 6"/>
            <p:cNvSpPr/>
            <p:nvPr/>
          </p:nvSpPr>
          <p:spPr>
            <a:xfrm>
              <a:off x="4678363" y="2814638"/>
              <a:ext cx="260350" cy="1225550"/>
            </a:xfrm>
            <a:custGeom>
              <a:avLst/>
              <a:gdLst>
                <a:gd name="T0" fmla="*/ 69 w 69"/>
                <a:gd name="T1" fmla="*/ 4 h 324"/>
                <a:gd name="T2" fmla="*/ 50 w 69"/>
                <a:gd name="T3" fmla="*/ 0 h 324"/>
                <a:gd name="T4" fmla="*/ 50 w 69"/>
                <a:gd name="T5" fmla="*/ 324 h 324"/>
                <a:gd name="T6" fmla="*/ 69 w 69"/>
                <a:gd name="T7" fmla="*/ 319 h 324"/>
                <a:gd name="T8" fmla="*/ 69 w 69"/>
                <a:gd name="T9" fmla="*/ 4 h 324"/>
              </a:gdLst>
              <a:ahLst/>
              <a:cxnLst>
                <a:cxn ang="0">
                  <a:pos x="T0" y="T1"/>
                </a:cxn>
                <a:cxn ang="0">
                  <a:pos x="T2" y="T3"/>
                </a:cxn>
                <a:cxn ang="0">
                  <a:pos x="T4" y="T5"/>
                </a:cxn>
                <a:cxn ang="0">
                  <a:pos x="T6" y="T7"/>
                </a:cxn>
                <a:cxn ang="0">
                  <a:pos x="T8" y="T9"/>
                </a:cxn>
              </a:cxnLst>
              <a:rect l="0" t="0" r="r" b="b"/>
              <a:pathLst>
                <a:path w="69" h="324">
                  <a:moveTo>
                    <a:pt x="69" y="4"/>
                  </a:moveTo>
                  <a:cubicBezTo>
                    <a:pt x="50" y="0"/>
                    <a:pt x="50" y="0"/>
                    <a:pt x="50" y="0"/>
                  </a:cubicBezTo>
                  <a:cubicBezTo>
                    <a:pt x="0" y="102"/>
                    <a:pt x="0" y="222"/>
                    <a:pt x="50" y="324"/>
                  </a:cubicBezTo>
                  <a:cubicBezTo>
                    <a:pt x="69" y="319"/>
                    <a:pt x="69" y="319"/>
                    <a:pt x="69" y="319"/>
                  </a:cubicBezTo>
                  <a:cubicBezTo>
                    <a:pt x="19" y="221"/>
                    <a:pt x="19" y="103"/>
                    <a:pt x="69" y="4"/>
                  </a:cubicBezTo>
                </a:path>
              </a:pathLst>
            </a:custGeom>
            <a:solidFill>
              <a:srgbClr val="1A32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240" name="Freeform 7"/>
            <p:cNvSpPr/>
            <p:nvPr/>
          </p:nvSpPr>
          <p:spPr>
            <a:xfrm>
              <a:off x="3797300" y="2587626"/>
              <a:ext cx="282575" cy="1679575"/>
            </a:xfrm>
            <a:custGeom>
              <a:avLst/>
              <a:gdLst>
                <a:gd name="T0" fmla="*/ 75 w 75"/>
                <a:gd name="T1" fmla="*/ 4 h 444"/>
                <a:gd name="T2" fmla="*/ 57 w 75"/>
                <a:gd name="T3" fmla="*/ 0 h 444"/>
                <a:gd name="T4" fmla="*/ 57 w 75"/>
                <a:gd name="T5" fmla="*/ 444 h 444"/>
                <a:gd name="T6" fmla="*/ 75 w 75"/>
                <a:gd name="T7" fmla="*/ 439 h 444"/>
                <a:gd name="T8" fmla="*/ 75 w 75"/>
                <a:gd name="T9" fmla="*/ 4 h 444"/>
              </a:gdLst>
              <a:ahLst/>
              <a:cxnLst>
                <a:cxn ang="0">
                  <a:pos x="T0" y="T1"/>
                </a:cxn>
                <a:cxn ang="0">
                  <a:pos x="T2" y="T3"/>
                </a:cxn>
                <a:cxn ang="0">
                  <a:pos x="T4" y="T5"/>
                </a:cxn>
                <a:cxn ang="0">
                  <a:pos x="T6" y="T7"/>
                </a:cxn>
                <a:cxn ang="0">
                  <a:pos x="T8" y="T9"/>
                </a:cxn>
              </a:cxnLst>
              <a:rect l="0" t="0" r="r" b="b"/>
              <a:pathLst>
                <a:path w="75" h="444">
                  <a:moveTo>
                    <a:pt x="75" y="4"/>
                  </a:moveTo>
                  <a:cubicBezTo>
                    <a:pt x="57" y="0"/>
                    <a:pt x="57" y="0"/>
                    <a:pt x="57" y="0"/>
                  </a:cubicBezTo>
                  <a:cubicBezTo>
                    <a:pt x="0" y="142"/>
                    <a:pt x="0" y="302"/>
                    <a:pt x="57" y="444"/>
                  </a:cubicBezTo>
                  <a:cubicBezTo>
                    <a:pt x="75" y="439"/>
                    <a:pt x="75" y="439"/>
                    <a:pt x="75" y="439"/>
                  </a:cubicBezTo>
                  <a:cubicBezTo>
                    <a:pt x="19" y="300"/>
                    <a:pt x="19" y="144"/>
                    <a:pt x="75" y="4"/>
                  </a:cubicBezTo>
                </a:path>
              </a:pathLst>
            </a:custGeom>
            <a:solidFill>
              <a:srgbClr val="1A32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241" name="Freeform 8"/>
            <p:cNvSpPr/>
            <p:nvPr/>
          </p:nvSpPr>
          <p:spPr>
            <a:xfrm>
              <a:off x="2911475" y="2344738"/>
              <a:ext cx="252413" cy="2165350"/>
            </a:xfrm>
            <a:custGeom>
              <a:avLst/>
              <a:gdLst>
                <a:gd name="T0" fmla="*/ 67 w 67"/>
                <a:gd name="T1" fmla="*/ 4 h 572"/>
                <a:gd name="T2" fmla="*/ 49 w 67"/>
                <a:gd name="T3" fmla="*/ 0 h 572"/>
                <a:gd name="T4" fmla="*/ 0 w 67"/>
                <a:gd name="T5" fmla="*/ 286 h 572"/>
                <a:gd name="T6" fmla="*/ 49 w 67"/>
                <a:gd name="T7" fmla="*/ 572 h 572"/>
                <a:gd name="T8" fmla="*/ 67 w 67"/>
                <a:gd name="T9" fmla="*/ 567 h 572"/>
                <a:gd name="T10" fmla="*/ 67 w 67"/>
                <a:gd name="T11" fmla="*/ 4 h 572"/>
              </a:gdLst>
              <a:ahLst/>
              <a:cxnLst>
                <a:cxn ang="0">
                  <a:pos x="T0" y="T1"/>
                </a:cxn>
                <a:cxn ang="0">
                  <a:pos x="T2" y="T3"/>
                </a:cxn>
                <a:cxn ang="0">
                  <a:pos x="T4" y="T5"/>
                </a:cxn>
                <a:cxn ang="0">
                  <a:pos x="T6" y="T7"/>
                </a:cxn>
                <a:cxn ang="0">
                  <a:pos x="T8" y="T9"/>
                </a:cxn>
                <a:cxn ang="0">
                  <a:pos x="T10" y="T11"/>
                </a:cxn>
              </a:cxnLst>
              <a:rect l="0" t="0" r="r" b="b"/>
              <a:pathLst>
                <a:path w="67" h="572">
                  <a:moveTo>
                    <a:pt x="67" y="4"/>
                  </a:moveTo>
                  <a:cubicBezTo>
                    <a:pt x="49" y="0"/>
                    <a:pt x="49" y="0"/>
                    <a:pt x="49" y="0"/>
                  </a:cubicBezTo>
                  <a:cubicBezTo>
                    <a:pt x="16" y="90"/>
                    <a:pt x="0" y="187"/>
                    <a:pt x="0" y="286"/>
                  </a:cubicBezTo>
                  <a:cubicBezTo>
                    <a:pt x="0" y="385"/>
                    <a:pt x="16" y="482"/>
                    <a:pt x="49" y="572"/>
                  </a:cubicBezTo>
                  <a:cubicBezTo>
                    <a:pt x="67" y="567"/>
                    <a:pt x="67" y="567"/>
                    <a:pt x="67" y="567"/>
                  </a:cubicBezTo>
                  <a:cubicBezTo>
                    <a:pt x="2" y="386"/>
                    <a:pt x="2" y="186"/>
                    <a:pt x="67" y="4"/>
                  </a:cubicBezTo>
                </a:path>
              </a:pathLst>
            </a:custGeom>
            <a:solidFill>
              <a:srgbClr val="1A32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242" name="Freeform 9"/>
            <p:cNvSpPr/>
            <p:nvPr/>
          </p:nvSpPr>
          <p:spPr>
            <a:xfrm>
              <a:off x="6496050" y="3017838"/>
              <a:ext cx="230188" cy="817563"/>
            </a:xfrm>
            <a:custGeom>
              <a:avLst/>
              <a:gdLst>
                <a:gd name="T0" fmla="*/ 20 w 61"/>
                <a:gd name="T1" fmla="*/ 0 h 216"/>
                <a:gd name="T2" fmla="*/ 0 w 61"/>
                <a:gd name="T3" fmla="*/ 5 h 216"/>
                <a:gd name="T4" fmla="*/ 0 w 61"/>
                <a:gd name="T5" fmla="*/ 5 h 216"/>
                <a:gd name="T6" fmla="*/ 42 w 61"/>
                <a:gd name="T7" fmla="*/ 108 h 216"/>
                <a:gd name="T8" fmla="*/ 0 w 61"/>
                <a:gd name="T9" fmla="*/ 210 h 216"/>
                <a:gd name="T10" fmla="*/ 0 w 61"/>
                <a:gd name="T11" fmla="*/ 211 h 216"/>
                <a:gd name="T12" fmla="*/ 20 w 61"/>
                <a:gd name="T13" fmla="*/ 216 h 216"/>
                <a:gd name="T14" fmla="*/ 60 w 61"/>
                <a:gd name="T15" fmla="*/ 108 h 216"/>
                <a:gd name="T16" fmla="*/ 20 w 61"/>
                <a:gd name="T1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6">
                  <a:moveTo>
                    <a:pt x="20" y="0"/>
                  </a:moveTo>
                  <a:cubicBezTo>
                    <a:pt x="0" y="5"/>
                    <a:pt x="0" y="5"/>
                    <a:pt x="0" y="5"/>
                  </a:cubicBezTo>
                  <a:cubicBezTo>
                    <a:pt x="0" y="5"/>
                    <a:pt x="0" y="5"/>
                    <a:pt x="0" y="5"/>
                  </a:cubicBezTo>
                  <a:cubicBezTo>
                    <a:pt x="27" y="33"/>
                    <a:pt x="42" y="69"/>
                    <a:pt x="42" y="108"/>
                  </a:cubicBezTo>
                  <a:cubicBezTo>
                    <a:pt x="42" y="147"/>
                    <a:pt x="27" y="183"/>
                    <a:pt x="0" y="210"/>
                  </a:cubicBezTo>
                  <a:cubicBezTo>
                    <a:pt x="0" y="211"/>
                    <a:pt x="0" y="211"/>
                    <a:pt x="0" y="211"/>
                  </a:cubicBezTo>
                  <a:cubicBezTo>
                    <a:pt x="20" y="216"/>
                    <a:pt x="20" y="216"/>
                    <a:pt x="20" y="216"/>
                  </a:cubicBezTo>
                  <a:cubicBezTo>
                    <a:pt x="46" y="186"/>
                    <a:pt x="61" y="148"/>
                    <a:pt x="60" y="108"/>
                  </a:cubicBezTo>
                  <a:cubicBezTo>
                    <a:pt x="60" y="68"/>
                    <a:pt x="46" y="30"/>
                    <a:pt x="20" y="0"/>
                  </a:cubicBezTo>
                </a:path>
              </a:pathLst>
            </a:custGeom>
            <a:solidFill>
              <a:srgbClr val="B1001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243" name="Freeform 10"/>
            <p:cNvSpPr/>
            <p:nvPr/>
          </p:nvSpPr>
          <p:spPr>
            <a:xfrm>
              <a:off x="7280275" y="2814638"/>
              <a:ext cx="255588" cy="1225550"/>
            </a:xfrm>
            <a:custGeom>
              <a:avLst/>
              <a:gdLst>
                <a:gd name="T0" fmla="*/ 18 w 68"/>
                <a:gd name="T1" fmla="*/ 0 h 324"/>
                <a:gd name="T2" fmla="*/ 0 w 68"/>
                <a:gd name="T3" fmla="*/ 4 h 324"/>
                <a:gd name="T4" fmla="*/ 0 w 68"/>
                <a:gd name="T5" fmla="*/ 319 h 324"/>
                <a:gd name="T6" fmla="*/ 18 w 68"/>
                <a:gd name="T7" fmla="*/ 324 h 324"/>
                <a:gd name="T8" fmla="*/ 18 w 68"/>
                <a:gd name="T9" fmla="*/ 0 h 324"/>
              </a:gdLst>
              <a:ahLst/>
              <a:cxnLst>
                <a:cxn ang="0">
                  <a:pos x="T0" y="T1"/>
                </a:cxn>
                <a:cxn ang="0">
                  <a:pos x="T2" y="T3"/>
                </a:cxn>
                <a:cxn ang="0">
                  <a:pos x="T4" y="T5"/>
                </a:cxn>
                <a:cxn ang="0">
                  <a:pos x="T6" y="T7"/>
                </a:cxn>
                <a:cxn ang="0">
                  <a:pos x="T8" y="T9"/>
                </a:cxn>
              </a:cxnLst>
              <a:rect l="0" t="0" r="r" b="b"/>
              <a:pathLst>
                <a:path w="68" h="324">
                  <a:moveTo>
                    <a:pt x="18" y="0"/>
                  </a:moveTo>
                  <a:cubicBezTo>
                    <a:pt x="0" y="4"/>
                    <a:pt x="0" y="4"/>
                    <a:pt x="0" y="4"/>
                  </a:cubicBezTo>
                  <a:cubicBezTo>
                    <a:pt x="50" y="103"/>
                    <a:pt x="50" y="221"/>
                    <a:pt x="0" y="319"/>
                  </a:cubicBezTo>
                  <a:cubicBezTo>
                    <a:pt x="18" y="324"/>
                    <a:pt x="18" y="324"/>
                    <a:pt x="18" y="324"/>
                  </a:cubicBezTo>
                  <a:cubicBezTo>
                    <a:pt x="68" y="222"/>
                    <a:pt x="68" y="102"/>
                    <a:pt x="18" y="0"/>
                  </a:cubicBezTo>
                </a:path>
              </a:pathLst>
            </a:custGeom>
            <a:solidFill>
              <a:srgbClr val="B1001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244" name="Freeform 11"/>
            <p:cNvSpPr/>
            <p:nvPr/>
          </p:nvSpPr>
          <p:spPr>
            <a:xfrm>
              <a:off x="8135938" y="2587626"/>
              <a:ext cx="282575" cy="1679575"/>
            </a:xfrm>
            <a:custGeom>
              <a:avLst/>
              <a:gdLst>
                <a:gd name="T0" fmla="*/ 18 w 75"/>
                <a:gd name="T1" fmla="*/ 0 h 444"/>
                <a:gd name="T2" fmla="*/ 0 w 75"/>
                <a:gd name="T3" fmla="*/ 4 h 444"/>
                <a:gd name="T4" fmla="*/ 0 w 75"/>
                <a:gd name="T5" fmla="*/ 439 h 444"/>
                <a:gd name="T6" fmla="*/ 18 w 75"/>
                <a:gd name="T7" fmla="*/ 444 h 444"/>
                <a:gd name="T8" fmla="*/ 18 w 75"/>
                <a:gd name="T9" fmla="*/ 0 h 444"/>
              </a:gdLst>
              <a:ahLst/>
              <a:cxnLst>
                <a:cxn ang="0">
                  <a:pos x="T0" y="T1"/>
                </a:cxn>
                <a:cxn ang="0">
                  <a:pos x="T2" y="T3"/>
                </a:cxn>
                <a:cxn ang="0">
                  <a:pos x="T4" y="T5"/>
                </a:cxn>
                <a:cxn ang="0">
                  <a:pos x="T6" y="T7"/>
                </a:cxn>
                <a:cxn ang="0">
                  <a:pos x="T8" y="T9"/>
                </a:cxn>
              </a:cxnLst>
              <a:rect l="0" t="0" r="r" b="b"/>
              <a:pathLst>
                <a:path w="75" h="444">
                  <a:moveTo>
                    <a:pt x="18" y="0"/>
                  </a:moveTo>
                  <a:cubicBezTo>
                    <a:pt x="0" y="4"/>
                    <a:pt x="0" y="4"/>
                    <a:pt x="0" y="4"/>
                  </a:cubicBezTo>
                  <a:cubicBezTo>
                    <a:pt x="56" y="144"/>
                    <a:pt x="56" y="300"/>
                    <a:pt x="0" y="439"/>
                  </a:cubicBezTo>
                  <a:cubicBezTo>
                    <a:pt x="18" y="444"/>
                    <a:pt x="18" y="444"/>
                    <a:pt x="18" y="444"/>
                  </a:cubicBezTo>
                  <a:cubicBezTo>
                    <a:pt x="75" y="302"/>
                    <a:pt x="75" y="142"/>
                    <a:pt x="18" y="0"/>
                  </a:cubicBezTo>
                </a:path>
              </a:pathLst>
            </a:custGeom>
            <a:solidFill>
              <a:srgbClr val="B1001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245" name="Freeform 12"/>
            <p:cNvSpPr/>
            <p:nvPr/>
          </p:nvSpPr>
          <p:spPr>
            <a:xfrm>
              <a:off x="9051925" y="2344738"/>
              <a:ext cx="255588" cy="2165350"/>
            </a:xfrm>
            <a:custGeom>
              <a:avLst/>
              <a:gdLst>
                <a:gd name="T0" fmla="*/ 18 w 68"/>
                <a:gd name="T1" fmla="*/ 0 h 572"/>
                <a:gd name="T2" fmla="*/ 0 w 68"/>
                <a:gd name="T3" fmla="*/ 4 h 572"/>
                <a:gd name="T4" fmla="*/ 0 w 68"/>
                <a:gd name="T5" fmla="*/ 567 h 572"/>
                <a:gd name="T6" fmla="*/ 18 w 68"/>
                <a:gd name="T7" fmla="*/ 572 h 572"/>
                <a:gd name="T8" fmla="*/ 68 w 68"/>
                <a:gd name="T9" fmla="*/ 286 h 572"/>
                <a:gd name="T10" fmla="*/ 18 w 68"/>
                <a:gd name="T11" fmla="*/ 0 h 572"/>
              </a:gdLst>
              <a:ahLst/>
              <a:cxnLst>
                <a:cxn ang="0">
                  <a:pos x="T0" y="T1"/>
                </a:cxn>
                <a:cxn ang="0">
                  <a:pos x="T2" y="T3"/>
                </a:cxn>
                <a:cxn ang="0">
                  <a:pos x="T4" y="T5"/>
                </a:cxn>
                <a:cxn ang="0">
                  <a:pos x="T6" y="T7"/>
                </a:cxn>
                <a:cxn ang="0">
                  <a:pos x="T8" y="T9"/>
                </a:cxn>
                <a:cxn ang="0">
                  <a:pos x="T10" y="T11"/>
                </a:cxn>
              </a:cxnLst>
              <a:rect l="0" t="0" r="r" b="b"/>
              <a:pathLst>
                <a:path w="68" h="572">
                  <a:moveTo>
                    <a:pt x="18" y="0"/>
                  </a:moveTo>
                  <a:cubicBezTo>
                    <a:pt x="0" y="4"/>
                    <a:pt x="0" y="4"/>
                    <a:pt x="0" y="4"/>
                  </a:cubicBezTo>
                  <a:cubicBezTo>
                    <a:pt x="65" y="186"/>
                    <a:pt x="65" y="386"/>
                    <a:pt x="0" y="567"/>
                  </a:cubicBezTo>
                  <a:cubicBezTo>
                    <a:pt x="18" y="572"/>
                    <a:pt x="18" y="572"/>
                    <a:pt x="18" y="572"/>
                  </a:cubicBezTo>
                  <a:cubicBezTo>
                    <a:pt x="51" y="482"/>
                    <a:pt x="68" y="385"/>
                    <a:pt x="68" y="286"/>
                  </a:cubicBezTo>
                  <a:cubicBezTo>
                    <a:pt x="68" y="187"/>
                    <a:pt x="51" y="90"/>
                    <a:pt x="18" y="0"/>
                  </a:cubicBezTo>
                </a:path>
              </a:pathLst>
            </a:custGeom>
            <a:solidFill>
              <a:srgbClr val="B1001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246" name="Freeform 13"/>
            <p:cNvSpPr>
              <a:spLocks noEditPoints="1"/>
            </p:cNvSpPr>
            <p:nvPr/>
          </p:nvSpPr>
          <p:spPr>
            <a:xfrm>
              <a:off x="5821363" y="3132138"/>
              <a:ext cx="576263" cy="585788"/>
            </a:xfrm>
            <a:custGeom>
              <a:avLst/>
              <a:gdLst>
                <a:gd name="T0" fmla="*/ 61 w 153"/>
                <a:gd name="T1" fmla="*/ 59 h 155"/>
                <a:gd name="T2" fmla="*/ 74 w 153"/>
                <a:gd name="T3" fmla="*/ 40 h 155"/>
                <a:gd name="T4" fmla="*/ 89 w 153"/>
                <a:gd name="T5" fmla="*/ 59 h 155"/>
                <a:gd name="T6" fmla="*/ 61 w 153"/>
                <a:gd name="T7" fmla="*/ 59 h 155"/>
                <a:gd name="T8" fmla="*/ 150 w 153"/>
                <a:gd name="T9" fmla="*/ 90 h 155"/>
                <a:gd name="T10" fmla="*/ 73 w 153"/>
                <a:gd name="T11" fmla="*/ 0 h 155"/>
                <a:gd name="T12" fmla="*/ 0 w 153"/>
                <a:gd name="T13" fmla="*/ 80 h 155"/>
                <a:gd name="T14" fmla="*/ 76 w 153"/>
                <a:gd name="T15" fmla="*/ 155 h 155"/>
                <a:gd name="T16" fmla="*/ 147 w 153"/>
                <a:gd name="T17" fmla="*/ 103 h 155"/>
                <a:gd name="T18" fmla="*/ 88 w 153"/>
                <a:gd name="T19" fmla="*/ 103 h 155"/>
                <a:gd name="T20" fmla="*/ 75 w 153"/>
                <a:gd name="T21" fmla="*/ 115 h 155"/>
                <a:gd name="T22" fmla="*/ 61 w 153"/>
                <a:gd name="T23" fmla="*/ 90 h 155"/>
                <a:gd name="T24" fmla="*/ 150 w 153"/>
                <a:gd name="T25" fmla="*/ 9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55">
                  <a:moveTo>
                    <a:pt x="61" y="59"/>
                  </a:moveTo>
                  <a:cubicBezTo>
                    <a:pt x="61" y="49"/>
                    <a:pt x="65" y="40"/>
                    <a:pt x="74" y="40"/>
                  </a:cubicBezTo>
                  <a:cubicBezTo>
                    <a:pt x="83" y="40"/>
                    <a:pt x="89" y="49"/>
                    <a:pt x="89" y="59"/>
                  </a:cubicBezTo>
                  <a:lnTo>
                    <a:pt x="61" y="59"/>
                  </a:lnTo>
                  <a:close/>
                  <a:moveTo>
                    <a:pt x="150" y="90"/>
                  </a:moveTo>
                  <a:cubicBezTo>
                    <a:pt x="153" y="34"/>
                    <a:pt x="118" y="0"/>
                    <a:pt x="73" y="0"/>
                  </a:cubicBezTo>
                  <a:cubicBezTo>
                    <a:pt x="32" y="0"/>
                    <a:pt x="0" y="31"/>
                    <a:pt x="0" y="80"/>
                  </a:cubicBezTo>
                  <a:cubicBezTo>
                    <a:pt x="0" y="131"/>
                    <a:pt x="36" y="155"/>
                    <a:pt x="76" y="155"/>
                  </a:cubicBezTo>
                  <a:cubicBezTo>
                    <a:pt x="105" y="155"/>
                    <a:pt x="139" y="138"/>
                    <a:pt x="147" y="103"/>
                  </a:cubicBezTo>
                  <a:cubicBezTo>
                    <a:pt x="88" y="103"/>
                    <a:pt x="88" y="103"/>
                    <a:pt x="88" y="103"/>
                  </a:cubicBezTo>
                  <a:cubicBezTo>
                    <a:pt x="86" y="110"/>
                    <a:pt x="82" y="115"/>
                    <a:pt x="75" y="115"/>
                  </a:cubicBezTo>
                  <a:cubicBezTo>
                    <a:pt x="62" y="115"/>
                    <a:pt x="61" y="102"/>
                    <a:pt x="61" y="90"/>
                  </a:cubicBezTo>
                  <a:lnTo>
                    <a:pt x="150" y="90"/>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247" name="Freeform 14"/>
            <p:cNvSpPr/>
            <p:nvPr/>
          </p:nvSpPr>
          <p:spPr>
            <a:xfrm>
              <a:off x="2327275" y="3132138"/>
              <a:ext cx="436563" cy="585788"/>
            </a:xfrm>
            <a:custGeom>
              <a:avLst/>
              <a:gdLst>
                <a:gd name="T0" fmla="*/ 116 w 116"/>
                <a:gd name="T1" fmla="*/ 63 h 155"/>
                <a:gd name="T2" fmla="*/ 84 w 116"/>
                <a:gd name="T3" fmla="*/ 48 h 155"/>
                <a:gd name="T4" fmla="*/ 55 w 116"/>
                <a:gd name="T5" fmla="*/ 78 h 155"/>
                <a:gd name="T6" fmla="*/ 85 w 116"/>
                <a:gd name="T7" fmla="*/ 107 h 155"/>
                <a:gd name="T8" fmla="*/ 116 w 116"/>
                <a:gd name="T9" fmla="*/ 93 h 155"/>
                <a:gd name="T10" fmla="*/ 115 w 116"/>
                <a:gd name="T11" fmla="*/ 149 h 155"/>
                <a:gd name="T12" fmla="*/ 76 w 116"/>
                <a:gd name="T13" fmla="*/ 155 h 155"/>
                <a:gd name="T14" fmla="*/ 0 w 116"/>
                <a:gd name="T15" fmla="*/ 79 h 155"/>
                <a:gd name="T16" fmla="*/ 78 w 116"/>
                <a:gd name="T17" fmla="*/ 0 h 155"/>
                <a:gd name="T18" fmla="*/ 115 w 116"/>
                <a:gd name="T19" fmla="*/ 6 h 155"/>
                <a:gd name="T20" fmla="*/ 116 w 116"/>
                <a:gd name="T21" fmla="*/ 6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5">
                  <a:moveTo>
                    <a:pt x="116" y="63"/>
                  </a:moveTo>
                  <a:cubicBezTo>
                    <a:pt x="108" y="55"/>
                    <a:pt x="97" y="48"/>
                    <a:pt x="84" y="48"/>
                  </a:cubicBezTo>
                  <a:cubicBezTo>
                    <a:pt x="68" y="48"/>
                    <a:pt x="55" y="61"/>
                    <a:pt x="55" y="78"/>
                  </a:cubicBezTo>
                  <a:cubicBezTo>
                    <a:pt x="55" y="94"/>
                    <a:pt x="69" y="107"/>
                    <a:pt x="85" y="107"/>
                  </a:cubicBezTo>
                  <a:cubicBezTo>
                    <a:pt x="98" y="107"/>
                    <a:pt x="108" y="101"/>
                    <a:pt x="116" y="93"/>
                  </a:cubicBezTo>
                  <a:cubicBezTo>
                    <a:pt x="115" y="149"/>
                    <a:pt x="115" y="149"/>
                    <a:pt x="115" y="149"/>
                  </a:cubicBezTo>
                  <a:cubicBezTo>
                    <a:pt x="106" y="153"/>
                    <a:pt x="86" y="155"/>
                    <a:pt x="76" y="155"/>
                  </a:cubicBezTo>
                  <a:cubicBezTo>
                    <a:pt x="33" y="155"/>
                    <a:pt x="0" y="122"/>
                    <a:pt x="0" y="79"/>
                  </a:cubicBezTo>
                  <a:cubicBezTo>
                    <a:pt x="0" y="35"/>
                    <a:pt x="34" y="0"/>
                    <a:pt x="78" y="0"/>
                  </a:cubicBezTo>
                  <a:cubicBezTo>
                    <a:pt x="91" y="0"/>
                    <a:pt x="103" y="2"/>
                    <a:pt x="115" y="6"/>
                  </a:cubicBezTo>
                  <a:lnTo>
                    <a:pt x="116" y="63"/>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248" name="Freeform 15"/>
            <p:cNvSpPr>
              <a:spLocks noEditPoints="1"/>
            </p:cNvSpPr>
            <p:nvPr/>
          </p:nvSpPr>
          <p:spPr>
            <a:xfrm>
              <a:off x="3117850" y="3143251"/>
              <a:ext cx="625475" cy="568325"/>
            </a:xfrm>
            <a:custGeom>
              <a:avLst/>
              <a:gdLst>
                <a:gd name="T0" fmla="*/ 72 w 166"/>
                <a:gd name="T1" fmla="*/ 95 h 150"/>
                <a:gd name="T2" fmla="*/ 82 w 166"/>
                <a:gd name="T3" fmla="*/ 50 h 150"/>
                <a:gd name="T4" fmla="*/ 84 w 166"/>
                <a:gd name="T5" fmla="*/ 50 h 150"/>
                <a:gd name="T6" fmla="*/ 87 w 166"/>
                <a:gd name="T7" fmla="*/ 69 h 150"/>
                <a:gd name="T8" fmla="*/ 94 w 166"/>
                <a:gd name="T9" fmla="*/ 95 h 150"/>
                <a:gd name="T10" fmla="*/ 72 w 166"/>
                <a:gd name="T11" fmla="*/ 95 h 150"/>
                <a:gd name="T12" fmla="*/ 62 w 166"/>
                <a:gd name="T13" fmla="*/ 131 h 150"/>
                <a:gd name="T14" fmla="*/ 103 w 166"/>
                <a:gd name="T15" fmla="*/ 131 h 150"/>
                <a:gd name="T16" fmla="*/ 108 w 166"/>
                <a:gd name="T17" fmla="*/ 150 h 150"/>
                <a:gd name="T18" fmla="*/ 166 w 166"/>
                <a:gd name="T19" fmla="*/ 150 h 150"/>
                <a:gd name="T20" fmla="*/ 112 w 166"/>
                <a:gd name="T21" fmla="*/ 0 h 150"/>
                <a:gd name="T22" fmla="*/ 52 w 166"/>
                <a:gd name="T23" fmla="*/ 0 h 150"/>
                <a:gd name="T24" fmla="*/ 0 w 166"/>
                <a:gd name="T25" fmla="*/ 150 h 150"/>
                <a:gd name="T26" fmla="*/ 58 w 166"/>
                <a:gd name="T27" fmla="*/ 150 h 150"/>
                <a:gd name="T28" fmla="*/ 62 w 166"/>
                <a:gd name="T29" fmla="*/ 1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50">
                  <a:moveTo>
                    <a:pt x="72" y="95"/>
                  </a:moveTo>
                  <a:cubicBezTo>
                    <a:pt x="82" y="50"/>
                    <a:pt x="82" y="50"/>
                    <a:pt x="82" y="50"/>
                  </a:cubicBezTo>
                  <a:cubicBezTo>
                    <a:pt x="84" y="50"/>
                    <a:pt x="84" y="50"/>
                    <a:pt x="84" y="50"/>
                  </a:cubicBezTo>
                  <a:cubicBezTo>
                    <a:pt x="85" y="56"/>
                    <a:pt x="86" y="62"/>
                    <a:pt x="87" y="69"/>
                  </a:cubicBezTo>
                  <a:cubicBezTo>
                    <a:pt x="94" y="95"/>
                    <a:pt x="94" y="95"/>
                    <a:pt x="94" y="95"/>
                  </a:cubicBezTo>
                  <a:lnTo>
                    <a:pt x="72" y="95"/>
                  </a:lnTo>
                  <a:close/>
                  <a:moveTo>
                    <a:pt x="62" y="131"/>
                  </a:moveTo>
                  <a:cubicBezTo>
                    <a:pt x="103" y="131"/>
                    <a:pt x="103" y="131"/>
                    <a:pt x="103" y="131"/>
                  </a:cubicBezTo>
                  <a:cubicBezTo>
                    <a:pt x="108" y="150"/>
                    <a:pt x="108" y="150"/>
                    <a:pt x="108" y="150"/>
                  </a:cubicBezTo>
                  <a:cubicBezTo>
                    <a:pt x="166" y="150"/>
                    <a:pt x="166" y="150"/>
                    <a:pt x="166" y="150"/>
                  </a:cubicBezTo>
                  <a:cubicBezTo>
                    <a:pt x="112" y="0"/>
                    <a:pt x="112" y="0"/>
                    <a:pt x="112" y="0"/>
                  </a:cubicBezTo>
                  <a:cubicBezTo>
                    <a:pt x="52" y="0"/>
                    <a:pt x="52" y="0"/>
                    <a:pt x="52" y="0"/>
                  </a:cubicBezTo>
                  <a:cubicBezTo>
                    <a:pt x="0" y="150"/>
                    <a:pt x="0" y="150"/>
                    <a:pt x="0" y="150"/>
                  </a:cubicBezTo>
                  <a:cubicBezTo>
                    <a:pt x="58" y="150"/>
                    <a:pt x="58" y="150"/>
                    <a:pt x="58" y="150"/>
                  </a:cubicBezTo>
                  <a:lnTo>
                    <a:pt x="62" y="131"/>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249" name="Freeform 16"/>
            <p:cNvSpPr>
              <a:spLocks noEditPoints="1"/>
            </p:cNvSpPr>
            <p:nvPr/>
          </p:nvSpPr>
          <p:spPr>
            <a:xfrm>
              <a:off x="4105275" y="3143251"/>
              <a:ext cx="487363" cy="568325"/>
            </a:xfrm>
            <a:custGeom>
              <a:avLst/>
              <a:gdLst>
                <a:gd name="T0" fmla="*/ 51 w 129"/>
                <a:gd name="T1" fmla="*/ 57 h 150"/>
                <a:gd name="T2" fmla="*/ 51 w 129"/>
                <a:gd name="T3" fmla="*/ 36 h 150"/>
                <a:gd name="T4" fmla="*/ 54 w 129"/>
                <a:gd name="T5" fmla="*/ 36 h 150"/>
                <a:gd name="T6" fmla="*/ 72 w 129"/>
                <a:gd name="T7" fmla="*/ 46 h 150"/>
                <a:gd name="T8" fmla="*/ 55 w 129"/>
                <a:gd name="T9" fmla="*/ 57 h 150"/>
                <a:gd name="T10" fmla="*/ 51 w 129"/>
                <a:gd name="T11" fmla="*/ 57 h 150"/>
                <a:gd name="T12" fmla="*/ 0 w 129"/>
                <a:gd name="T13" fmla="*/ 150 h 150"/>
                <a:gd name="T14" fmla="*/ 74 w 129"/>
                <a:gd name="T15" fmla="*/ 150 h 150"/>
                <a:gd name="T16" fmla="*/ 129 w 129"/>
                <a:gd name="T17" fmla="*/ 108 h 150"/>
                <a:gd name="T18" fmla="*/ 102 w 129"/>
                <a:gd name="T19" fmla="*/ 73 h 150"/>
                <a:gd name="T20" fmla="*/ 102 w 129"/>
                <a:gd name="T21" fmla="*/ 71 h 150"/>
                <a:gd name="T22" fmla="*/ 122 w 129"/>
                <a:gd name="T23" fmla="*/ 41 h 150"/>
                <a:gd name="T24" fmla="*/ 63 w 129"/>
                <a:gd name="T25" fmla="*/ 0 h 150"/>
                <a:gd name="T26" fmla="*/ 0 w 129"/>
                <a:gd name="T27" fmla="*/ 0 h 150"/>
                <a:gd name="T28" fmla="*/ 0 w 129"/>
                <a:gd name="T29" fmla="*/ 150 h 150"/>
                <a:gd name="T30" fmla="*/ 51 w 129"/>
                <a:gd name="T31" fmla="*/ 89 h 150"/>
                <a:gd name="T32" fmla="*/ 56 w 129"/>
                <a:gd name="T33" fmla="*/ 89 h 150"/>
                <a:gd name="T34" fmla="*/ 79 w 129"/>
                <a:gd name="T35" fmla="*/ 101 h 150"/>
                <a:gd name="T36" fmla="*/ 57 w 129"/>
                <a:gd name="T37" fmla="*/ 114 h 150"/>
                <a:gd name="T38" fmla="*/ 51 w 129"/>
                <a:gd name="T39" fmla="*/ 114 h 150"/>
                <a:gd name="T40" fmla="*/ 51 w 129"/>
                <a:gd name="T41" fmla="*/ 8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150">
                  <a:moveTo>
                    <a:pt x="51" y="57"/>
                  </a:moveTo>
                  <a:cubicBezTo>
                    <a:pt x="51" y="36"/>
                    <a:pt x="51" y="36"/>
                    <a:pt x="51" y="36"/>
                  </a:cubicBezTo>
                  <a:cubicBezTo>
                    <a:pt x="54" y="36"/>
                    <a:pt x="54" y="36"/>
                    <a:pt x="54" y="36"/>
                  </a:cubicBezTo>
                  <a:cubicBezTo>
                    <a:pt x="62" y="36"/>
                    <a:pt x="72" y="35"/>
                    <a:pt x="72" y="46"/>
                  </a:cubicBezTo>
                  <a:cubicBezTo>
                    <a:pt x="72" y="57"/>
                    <a:pt x="63" y="57"/>
                    <a:pt x="55" y="57"/>
                  </a:cubicBezTo>
                  <a:lnTo>
                    <a:pt x="51" y="57"/>
                  </a:lnTo>
                  <a:close/>
                  <a:moveTo>
                    <a:pt x="0" y="150"/>
                  </a:moveTo>
                  <a:cubicBezTo>
                    <a:pt x="74" y="150"/>
                    <a:pt x="74" y="150"/>
                    <a:pt x="74" y="150"/>
                  </a:cubicBezTo>
                  <a:cubicBezTo>
                    <a:pt x="100" y="150"/>
                    <a:pt x="129" y="139"/>
                    <a:pt x="129" y="108"/>
                  </a:cubicBezTo>
                  <a:cubicBezTo>
                    <a:pt x="129" y="90"/>
                    <a:pt x="119" y="78"/>
                    <a:pt x="102" y="73"/>
                  </a:cubicBezTo>
                  <a:cubicBezTo>
                    <a:pt x="102" y="71"/>
                    <a:pt x="102" y="71"/>
                    <a:pt x="102" y="71"/>
                  </a:cubicBezTo>
                  <a:cubicBezTo>
                    <a:pt x="116" y="67"/>
                    <a:pt x="122" y="54"/>
                    <a:pt x="122" y="41"/>
                  </a:cubicBezTo>
                  <a:cubicBezTo>
                    <a:pt x="122" y="7"/>
                    <a:pt x="92" y="0"/>
                    <a:pt x="63" y="0"/>
                  </a:cubicBezTo>
                  <a:cubicBezTo>
                    <a:pt x="0" y="0"/>
                    <a:pt x="0" y="0"/>
                    <a:pt x="0" y="0"/>
                  </a:cubicBezTo>
                  <a:lnTo>
                    <a:pt x="0" y="150"/>
                  </a:lnTo>
                  <a:close/>
                  <a:moveTo>
                    <a:pt x="51" y="89"/>
                  </a:moveTo>
                  <a:cubicBezTo>
                    <a:pt x="56" y="89"/>
                    <a:pt x="56" y="89"/>
                    <a:pt x="56" y="89"/>
                  </a:cubicBezTo>
                  <a:cubicBezTo>
                    <a:pt x="65" y="89"/>
                    <a:pt x="79" y="89"/>
                    <a:pt x="79" y="101"/>
                  </a:cubicBezTo>
                  <a:cubicBezTo>
                    <a:pt x="79" y="114"/>
                    <a:pt x="66" y="114"/>
                    <a:pt x="57" y="114"/>
                  </a:cubicBezTo>
                  <a:cubicBezTo>
                    <a:pt x="51" y="114"/>
                    <a:pt x="51" y="114"/>
                    <a:pt x="51" y="114"/>
                  </a:cubicBezTo>
                  <a:lnTo>
                    <a:pt x="51" y="89"/>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250" name="Freeform 17"/>
            <p:cNvSpPr/>
            <p:nvPr/>
          </p:nvSpPr>
          <p:spPr>
            <a:xfrm>
              <a:off x="4991100" y="3143251"/>
              <a:ext cx="381000" cy="568325"/>
            </a:xfrm>
            <a:custGeom>
              <a:avLst/>
              <a:gdLst>
                <a:gd name="T0" fmla="*/ 0 w 240"/>
                <a:gd name="T1" fmla="*/ 0 h 358"/>
                <a:gd name="T2" fmla="*/ 131 w 240"/>
                <a:gd name="T3" fmla="*/ 0 h 358"/>
                <a:gd name="T4" fmla="*/ 131 w 240"/>
                <a:gd name="T5" fmla="*/ 241 h 358"/>
                <a:gd name="T6" fmla="*/ 240 w 240"/>
                <a:gd name="T7" fmla="*/ 241 h 358"/>
                <a:gd name="T8" fmla="*/ 240 w 240"/>
                <a:gd name="T9" fmla="*/ 358 h 358"/>
                <a:gd name="T10" fmla="*/ 0 w 240"/>
                <a:gd name="T11" fmla="*/ 358 h 358"/>
                <a:gd name="T12" fmla="*/ 0 w 240"/>
                <a:gd name="T13" fmla="*/ 0 h 358"/>
              </a:gdLst>
              <a:ahLst/>
              <a:cxnLst>
                <a:cxn ang="0">
                  <a:pos x="T0" y="T1"/>
                </a:cxn>
                <a:cxn ang="0">
                  <a:pos x="T2" y="T3"/>
                </a:cxn>
                <a:cxn ang="0">
                  <a:pos x="T4" y="T5"/>
                </a:cxn>
                <a:cxn ang="0">
                  <a:pos x="T6" y="T7"/>
                </a:cxn>
                <a:cxn ang="0">
                  <a:pos x="T8" y="T9"/>
                </a:cxn>
                <a:cxn ang="0">
                  <a:pos x="T10" y="T11"/>
                </a:cxn>
                <a:cxn ang="0">
                  <a:pos x="T12" y="T13"/>
                </a:cxn>
              </a:cxnLst>
              <a:rect l="0" t="0" r="r" b="b"/>
              <a:pathLst>
                <a:path w="240" h="358">
                  <a:moveTo>
                    <a:pt x="0" y="0"/>
                  </a:moveTo>
                  <a:lnTo>
                    <a:pt x="131" y="0"/>
                  </a:lnTo>
                  <a:lnTo>
                    <a:pt x="131" y="241"/>
                  </a:lnTo>
                  <a:lnTo>
                    <a:pt x="240" y="241"/>
                  </a:lnTo>
                  <a:lnTo>
                    <a:pt x="240" y="358"/>
                  </a:lnTo>
                  <a:lnTo>
                    <a:pt x="0" y="358"/>
                  </a:lnTo>
                  <a:lnTo>
                    <a:pt x="0" y="0"/>
                  </a:lnTo>
                  <a:close/>
                </a:path>
              </a:pathLst>
            </a:custGeom>
            <a:solidFill>
              <a:srgbClr val="B1001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251" name="Freeform 18"/>
            <p:cNvSpPr/>
            <p:nvPr/>
          </p:nvSpPr>
          <p:spPr>
            <a:xfrm>
              <a:off x="6823075" y="3132138"/>
              <a:ext cx="438150" cy="585788"/>
            </a:xfrm>
            <a:custGeom>
              <a:avLst/>
              <a:gdLst>
                <a:gd name="T0" fmla="*/ 116 w 116"/>
                <a:gd name="T1" fmla="*/ 63 h 155"/>
                <a:gd name="T2" fmla="*/ 84 w 116"/>
                <a:gd name="T3" fmla="*/ 48 h 155"/>
                <a:gd name="T4" fmla="*/ 54 w 116"/>
                <a:gd name="T5" fmla="*/ 78 h 155"/>
                <a:gd name="T6" fmla="*/ 85 w 116"/>
                <a:gd name="T7" fmla="*/ 107 h 155"/>
                <a:gd name="T8" fmla="*/ 116 w 116"/>
                <a:gd name="T9" fmla="*/ 93 h 155"/>
                <a:gd name="T10" fmla="*/ 115 w 116"/>
                <a:gd name="T11" fmla="*/ 149 h 155"/>
                <a:gd name="T12" fmla="*/ 76 w 116"/>
                <a:gd name="T13" fmla="*/ 155 h 155"/>
                <a:gd name="T14" fmla="*/ 0 w 116"/>
                <a:gd name="T15" fmla="*/ 79 h 155"/>
                <a:gd name="T16" fmla="*/ 78 w 116"/>
                <a:gd name="T17" fmla="*/ 0 h 155"/>
                <a:gd name="T18" fmla="*/ 115 w 116"/>
                <a:gd name="T19" fmla="*/ 6 h 155"/>
                <a:gd name="T20" fmla="*/ 116 w 116"/>
                <a:gd name="T21" fmla="*/ 6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5">
                  <a:moveTo>
                    <a:pt x="116" y="63"/>
                  </a:moveTo>
                  <a:cubicBezTo>
                    <a:pt x="107" y="55"/>
                    <a:pt x="96" y="48"/>
                    <a:pt x="84" y="48"/>
                  </a:cubicBezTo>
                  <a:cubicBezTo>
                    <a:pt x="68" y="48"/>
                    <a:pt x="54" y="61"/>
                    <a:pt x="54" y="78"/>
                  </a:cubicBezTo>
                  <a:cubicBezTo>
                    <a:pt x="54" y="94"/>
                    <a:pt x="69" y="107"/>
                    <a:pt x="85" y="107"/>
                  </a:cubicBezTo>
                  <a:cubicBezTo>
                    <a:pt x="97" y="107"/>
                    <a:pt x="107" y="101"/>
                    <a:pt x="116" y="93"/>
                  </a:cubicBezTo>
                  <a:cubicBezTo>
                    <a:pt x="115" y="149"/>
                    <a:pt x="115" y="149"/>
                    <a:pt x="115" y="149"/>
                  </a:cubicBezTo>
                  <a:cubicBezTo>
                    <a:pt x="106" y="153"/>
                    <a:pt x="85" y="155"/>
                    <a:pt x="76" y="155"/>
                  </a:cubicBezTo>
                  <a:cubicBezTo>
                    <a:pt x="33" y="155"/>
                    <a:pt x="0" y="122"/>
                    <a:pt x="0" y="79"/>
                  </a:cubicBezTo>
                  <a:cubicBezTo>
                    <a:pt x="0" y="35"/>
                    <a:pt x="34" y="0"/>
                    <a:pt x="78" y="0"/>
                  </a:cubicBezTo>
                  <a:cubicBezTo>
                    <a:pt x="90" y="0"/>
                    <a:pt x="103" y="2"/>
                    <a:pt x="115" y="6"/>
                  </a:cubicBezTo>
                  <a:lnTo>
                    <a:pt x="116" y="63"/>
                  </a:lnTo>
                  <a:close/>
                </a:path>
              </a:pathLst>
            </a:custGeom>
            <a:solidFill>
              <a:srgbClr val="1A32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252" name="Freeform 19"/>
            <p:cNvSpPr>
              <a:spLocks noEditPoints="1"/>
            </p:cNvSpPr>
            <p:nvPr/>
          </p:nvSpPr>
          <p:spPr>
            <a:xfrm>
              <a:off x="7566025" y="3143251"/>
              <a:ext cx="625475" cy="568325"/>
            </a:xfrm>
            <a:custGeom>
              <a:avLst/>
              <a:gdLst>
                <a:gd name="T0" fmla="*/ 72 w 166"/>
                <a:gd name="T1" fmla="*/ 95 h 150"/>
                <a:gd name="T2" fmla="*/ 82 w 166"/>
                <a:gd name="T3" fmla="*/ 50 h 150"/>
                <a:gd name="T4" fmla="*/ 84 w 166"/>
                <a:gd name="T5" fmla="*/ 50 h 150"/>
                <a:gd name="T6" fmla="*/ 88 w 166"/>
                <a:gd name="T7" fmla="*/ 69 h 150"/>
                <a:gd name="T8" fmla="*/ 94 w 166"/>
                <a:gd name="T9" fmla="*/ 95 h 150"/>
                <a:gd name="T10" fmla="*/ 72 w 166"/>
                <a:gd name="T11" fmla="*/ 95 h 150"/>
                <a:gd name="T12" fmla="*/ 62 w 166"/>
                <a:gd name="T13" fmla="*/ 131 h 150"/>
                <a:gd name="T14" fmla="*/ 103 w 166"/>
                <a:gd name="T15" fmla="*/ 131 h 150"/>
                <a:gd name="T16" fmla="*/ 108 w 166"/>
                <a:gd name="T17" fmla="*/ 150 h 150"/>
                <a:gd name="T18" fmla="*/ 166 w 166"/>
                <a:gd name="T19" fmla="*/ 150 h 150"/>
                <a:gd name="T20" fmla="*/ 113 w 166"/>
                <a:gd name="T21" fmla="*/ 0 h 150"/>
                <a:gd name="T22" fmla="*/ 52 w 166"/>
                <a:gd name="T23" fmla="*/ 0 h 150"/>
                <a:gd name="T24" fmla="*/ 0 w 166"/>
                <a:gd name="T25" fmla="*/ 150 h 150"/>
                <a:gd name="T26" fmla="*/ 58 w 166"/>
                <a:gd name="T27" fmla="*/ 150 h 150"/>
                <a:gd name="T28" fmla="*/ 62 w 166"/>
                <a:gd name="T29" fmla="*/ 1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50">
                  <a:moveTo>
                    <a:pt x="72" y="95"/>
                  </a:moveTo>
                  <a:cubicBezTo>
                    <a:pt x="82" y="50"/>
                    <a:pt x="82" y="50"/>
                    <a:pt x="82" y="50"/>
                  </a:cubicBezTo>
                  <a:cubicBezTo>
                    <a:pt x="84" y="50"/>
                    <a:pt x="84" y="50"/>
                    <a:pt x="84" y="50"/>
                  </a:cubicBezTo>
                  <a:cubicBezTo>
                    <a:pt x="85" y="56"/>
                    <a:pt x="86" y="62"/>
                    <a:pt x="88" y="69"/>
                  </a:cubicBezTo>
                  <a:cubicBezTo>
                    <a:pt x="94" y="95"/>
                    <a:pt x="94" y="95"/>
                    <a:pt x="94" y="95"/>
                  </a:cubicBezTo>
                  <a:lnTo>
                    <a:pt x="72" y="95"/>
                  </a:lnTo>
                  <a:close/>
                  <a:moveTo>
                    <a:pt x="62" y="131"/>
                  </a:moveTo>
                  <a:cubicBezTo>
                    <a:pt x="103" y="131"/>
                    <a:pt x="103" y="131"/>
                    <a:pt x="103" y="131"/>
                  </a:cubicBezTo>
                  <a:cubicBezTo>
                    <a:pt x="108" y="150"/>
                    <a:pt x="108" y="150"/>
                    <a:pt x="108" y="150"/>
                  </a:cubicBezTo>
                  <a:cubicBezTo>
                    <a:pt x="166" y="150"/>
                    <a:pt x="166" y="150"/>
                    <a:pt x="166" y="150"/>
                  </a:cubicBezTo>
                  <a:cubicBezTo>
                    <a:pt x="113" y="0"/>
                    <a:pt x="113" y="0"/>
                    <a:pt x="113" y="0"/>
                  </a:cubicBezTo>
                  <a:cubicBezTo>
                    <a:pt x="52" y="0"/>
                    <a:pt x="52" y="0"/>
                    <a:pt x="52" y="0"/>
                  </a:cubicBezTo>
                  <a:cubicBezTo>
                    <a:pt x="0" y="150"/>
                    <a:pt x="0" y="150"/>
                    <a:pt x="0" y="150"/>
                  </a:cubicBezTo>
                  <a:cubicBezTo>
                    <a:pt x="58" y="150"/>
                    <a:pt x="58" y="150"/>
                    <a:pt x="58" y="150"/>
                  </a:cubicBezTo>
                  <a:lnTo>
                    <a:pt x="62" y="131"/>
                  </a:lnTo>
                  <a:close/>
                </a:path>
              </a:pathLst>
            </a:custGeom>
            <a:solidFill>
              <a:srgbClr val="1A32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253" name="Freeform 20"/>
            <p:cNvSpPr/>
            <p:nvPr/>
          </p:nvSpPr>
          <p:spPr>
            <a:xfrm>
              <a:off x="8545513" y="3132138"/>
              <a:ext cx="463550" cy="585788"/>
            </a:xfrm>
            <a:custGeom>
              <a:avLst/>
              <a:gdLst>
                <a:gd name="T0" fmla="*/ 17 w 123"/>
                <a:gd name="T1" fmla="*/ 99 h 155"/>
                <a:gd name="T2" fmla="*/ 20 w 123"/>
                <a:gd name="T3" fmla="*/ 101 h 155"/>
                <a:gd name="T4" fmla="*/ 54 w 123"/>
                <a:gd name="T5" fmla="*/ 115 h 155"/>
                <a:gd name="T6" fmla="*/ 68 w 123"/>
                <a:gd name="T7" fmla="*/ 106 h 155"/>
                <a:gd name="T8" fmla="*/ 56 w 123"/>
                <a:gd name="T9" fmla="*/ 97 h 155"/>
                <a:gd name="T10" fmla="*/ 45 w 123"/>
                <a:gd name="T11" fmla="*/ 95 h 155"/>
                <a:gd name="T12" fmla="*/ 6 w 123"/>
                <a:gd name="T13" fmla="*/ 56 h 155"/>
                <a:gd name="T14" fmla="*/ 71 w 123"/>
                <a:gd name="T15" fmla="*/ 0 h 155"/>
                <a:gd name="T16" fmla="*/ 118 w 123"/>
                <a:gd name="T17" fmla="*/ 13 h 155"/>
                <a:gd name="T18" fmla="*/ 103 w 123"/>
                <a:gd name="T19" fmla="*/ 52 h 155"/>
                <a:gd name="T20" fmla="*/ 72 w 123"/>
                <a:gd name="T21" fmla="*/ 40 h 155"/>
                <a:gd name="T22" fmla="*/ 60 w 123"/>
                <a:gd name="T23" fmla="*/ 48 h 155"/>
                <a:gd name="T24" fmla="*/ 71 w 123"/>
                <a:gd name="T25" fmla="*/ 56 h 155"/>
                <a:gd name="T26" fmla="*/ 83 w 123"/>
                <a:gd name="T27" fmla="*/ 59 h 155"/>
                <a:gd name="T28" fmla="*/ 123 w 123"/>
                <a:gd name="T29" fmla="*/ 101 h 155"/>
                <a:gd name="T30" fmla="*/ 58 w 123"/>
                <a:gd name="T31" fmla="*/ 155 h 155"/>
                <a:gd name="T32" fmla="*/ 0 w 123"/>
                <a:gd name="T33" fmla="*/ 141 h 155"/>
                <a:gd name="T34" fmla="*/ 17 w 123"/>
                <a:gd name="T35" fmla="*/ 9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 h="155">
                  <a:moveTo>
                    <a:pt x="17" y="99"/>
                  </a:moveTo>
                  <a:cubicBezTo>
                    <a:pt x="20" y="101"/>
                    <a:pt x="20" y="101"/>
                    <a:pt x="20" y="101"/>
                  </a:cubicBezTo>
                  <a:cubicBezTo>
                    <a:pt x="30" y="109"/>
                    <a:pt x="41" y="115"/>
                    <a:pt x="54" y="115"/>
                  </a:cubicBezTo>
                  <a:cubicBezTo>
                    <a:pt x="59" y="115"/>
                    <a:pt x="68" y="113"/>
                    <a:pt x="68" y="106"/>
                  </a:cubicBezTo>
                  <a:cubicBezTo>
                    <a:pt x="68" y="99"/>
                    <a:pt x="61" y="98"/>
                    <a:pt x="56" y="97"/>
                  </a:cubicBezTo>
                  <a:cubicBezTo>
                    <a:pt x="45" y="95"/>
                    <a:pt x="45" y="95"/>
                    <a:pt x="45" y="95"/>
                  </a:cubicBezTo>
                  <a:cubicBezTo>
                    <a:pt x="24" y="92"/>
                    <a:pt x="6" y="79"/>
                    <a:pt x="6" y="56"/>
                  </a:cubicBezTo>
                  <a:cubicBezTo>
                    <a:pt x="6" y="20"/>
                    <a:pt x="38" y="0"/>
                    <a:pt x="71" y="0"/>
                  </a:cubicBezTo>
                  <a:cubicBezTo>
                    <a:pt x="88" y="0"/>
                    <a:pt x="103" y="4"/>
                    <a:pt x="118" y="13"/>
                  </a:cubicBezTo>
                  <a:cubicBezTo>
                    <a:pt x="103" y="52"/>
                    <a:pt x="103" y="52"/>
                    <a:pt x="103" y="52"/>
                  </a:cubicBezTo>
                  <a:cubicBezTo>
                    <a:pt x="94" y="45"/>
                    <a:pt x="84" y="40"/>
                    <a:pt x="72" y="40"/>
                  </a:cubicBezTo>
                  <a:cubicBezTo>
                    <a:pt x="67" y="40"/>
                    <a:pt x="60" y="42"/>
                    <a:pt x="60" y="48"/>
                  </a:cubicBezTo>
                  <a:cubicBezTo>
                    <a:pt x="60" y="54"/>
                    <a:pt x="67" y="55"/>
                    <a:pt x="71" y="56"/>
                  </a:cubicBezTo>
                  <a:cubicBezTo>
                    <a:pt x="83" y="59"/>
                    <a:pt x="83" y="59"/>
                    <a:pt x="83" y="59"/>
                  </a:cubicBezTo>
                  <a:cubicBezTo>
                    <a:pt x="106" y="64"/>
                    <a:pt x="123" y="76"/>
                    <a:pt x="123" y="101"/>
                  </a:cubicBezTo>
                  <a:cubicBezTo>
                    <a:pt x="123" y="137"/>
                    <a:pt x="90" y="155"/>
                    <a:pt x="58" y="155"/>
                  </a:cubicBezTo>
                  <a:cubicBezTo>
                    <a:pt x="39" y="155"/>
                    <a:pt x="17" y="150"/>
                    <a:pt x="0" y="141"/>
                  </a:cubicBezTo>
                  <a:lnTo>
                    <a:pt x="17" y="99"/>
                  </a:lnTo>
                  <a:close/>
                </a:path>
              </a:pathLst>
            </a:custGeom>
            <a:solidFill>
              <a:srgbClr val="1A32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sp>
          <p:nvSpPr>
            <p:cNvPr id="1254" name="Freeform 21"/>
            <p:cNvSpPr/>
            <p:nvPr/>
          </p:nvSpPr>
          <p:spPr>
            <a:xfrm>
              <a:off x="9436100" y="3143251"/>
              <a:ext cx="428625" cy="568325"/>
            </a:xfrm>
            <a:custGeom>
              <a:avLst/>
              <a:gdLst>
                <a:gd name="T0" fmla="*/ 0 w 270"/>
                <a:gd name="T1" fmla="*/ 0 h 358"/>
                <a:gd name="T2" fmla="*/ 270 w 270"/>
                <a:gd name="T3" fmla="*/ 0 h 358"/>
                <a:gd name="T4" fmla="*/ 270 w 270"/>
                <a:gd name="T5" fmla="*/ 114 h 358"/>
                <a:gd name="T6" fmla="*/ 199 w 270"/>
                <a:gd name="T7" fmla="*/ 112 h 358"/>
                <a:gd name="T8" fmla="*/ 199 w 270"/>
                <a:gd name="T9" fmla="*/ 358 h 358"/>
                <a:gd name="T10" fmla="*/ 71 w 270"/>
                <a:gd name="T11" fmla="*/ 358 h 358"/>
                <a:gd name="T12" fmla="*/ 71 w 270"/>
                <a:gd name="T13" fmla="*/ 112 h 358"/>
                <a:gd name="T14" fmla="*/ 0 w 270"/>
                <a:gd name="T15" fmla="*/ 114 h 358"/>
                <a:gd name="T16" fmla="*/ 0 w 270"/>
                <a:gd name="T17"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358">
                  <a:moveTo>
                    <a:pt x="0" y="0"/>
                  </a:moveTo>
                  <a:lnTo>
                    <a:pt x="270" y="0"/>
                  </a:lnTo>
                  <a:lnTo>
                    <a:pt x="270" y="114"/>
                  </a:lnTo>
                  <a:lnTo>
                    <a:pt x="199" y="112"/>
                  </a:lnTo>
                  <a:lnTo>
                    <a:pt x="199" y="358"/>
                  </a:lnTo>
                  <a:lnTo>
                    <a:pt x="71" y="358"/>
                  </a:lnTo>
                  <a:lnTo>
                    <a:pt x="71" y="112"/>
                  </a:lnTo>
                  <a:lnTo>
                    <a:pt x="0" y="114"/>
                  </a:lnTo>
                  <a:lnTo>
                    <a:pt x="0" y="0"/>
                  </a:lnTo>
                  <a:close/>
                </a:path>
              </a:pathLst>
            </a:custGeom>
            <a:solidFill>
              <a:srgbClr val="1A32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grpSp>
      <p:grpSp>
        <p:nvGrpSpPr>
          <p:cNvPr id="1255" name="グループ化 21"/>
          <p:cNvGrpSpPr/>
          <p:nvPr userDrawn="1"/>
        </p:nvGrpSpPr>
        <p:grpSpPr>
          <a:xfrm>
            <a:off x="4005694" y="3472859"/>
            <a:ext cx="4180612" cy="862678"/>
            <a:chOff x="4656000" y="6033910"/>
            <a:chExt cx="2880000" cy="594293"/>
          </a:xfrm>
        </p:grpSpPr>
        <p:sp>
          <p:nvSpPr>
            <p:cNvPr id="1256" name="Freeform 46"/>
            <p:cNvSpPr>
              <a:spLocks noChangeAspect="1" noEditPoints="1"/>
            </p:cNvSpPr>
            <p:nvPr/>
          </p:nvSpPr>
          <p:spPr>
            <a:xfrm>
              <a:off x="4656000" y="6033910"/>
              <a:ext cx="2880000" cy="188992"/>
            </a:xfrm>
            <a:custGeom>
              <a:avLst/>
              <a:gdLst>
                <a:gd name="T0" fmla="*/ 669 w 2800"/>
                <a:gd name="T1" fmla="*/ 37 h 181"/>
                <a:gd name="T2" fmla="*/ 669 w 2800"/>
                <a:gd name="T3" fmla="*/ 37 h 181"/>
                <a:gd name="T4" fmla="*/ 71 w 2800"/>
                <a:gd name="T5" fmla="*/ 81 h 181"/>
                <a:gd name="T6" fmla="*/ 9 w 2800"/>
                <a:gd name="T7" fmla="*/ 178 h 181"/>
                <a:gd name="T8" fmla="*/ 132 w 2800"/>
                <a:gd name="T9" fmla="*/ 30 h 181"/>
                <a:gd name="T10" fmla="*/ 157 w 2800"/>
                <a:gd name="T11" fmla="*/ 5 h 181"/>
                <a:gd name="T12" fmla="*/ 1175 w 2800"/>
                <a:gd name="T13" fmla="*/ 30 h 181"/>
                <a:gd name="T14" fmla="*/ 2239 w 2800"/>
                <a:gd name="T15" fmla="*/ 93 h 181"/>
                <a:gd name="T16" fmla="*/ 2195 w 2800"/>
                <a:gd name="T17" fmla="*/ 33 h 181"/>
                <a:gd name="T18" fmla="*/ 2142 w 2800"/>
                <a:gd name="T19" fmla="*/ 9 h 181"/>
                <a:gd name="T20" fmla="*/ 2128 w 2800"/>
                <a:gd name="T21" fmla="*/ 76 h 181"/>
                <a:gd name="T22" fmla="*/ 2108 w 2800"/>
                <a:gd name="T23" fmla="*/ 33 h 181"/>
                <a:gd name="T24" fmla="*/ 2085 w 2800"/>
                <a:gd name="T25" fmla="*/ 50 h 181"/>
                <a:gd name="T26" fmla="*/ 2108 w 2800"/>
                <a:gd name="T27" fmla="*/ 178 h 181"/>
                <a:gd name="T28" fmla="*/ 2121 w 2800"/>
                <a:gd name="T29" fmla="*/ 157 h 181"/>
                <a:gd name="T30" fmla="*/ 2195 w 2800"/>
                <a:gd name="T31" fmla="*/ 93 h 181"/>
                <a:gd name="T32" fmla="*/ 2379 w 2800"/>
                <a:gd name="T33" fmla="*/ 53 h 181"/>
                <a:gd name="T34" fmla="*/ 2354 w 2800"/>
                <a:gd name="T35" fmla="*/ 5 h 181"/>
                <a:gd name="T36" fmla="*/ 2419 w 2800"/>
                <a:gd name="T37" fmla="*/ 165 h 181"/>
                <a:gd name="T38" fmla="*/ 2403 w 2800"/>
                <a:gd name="T39" fmla="*/ 31 h 181"/>
                <a:gd name="T40" fmla="*/ 2292 w 2800"/>
                <a:gd name="T41" fmla="*/ 93 h 181"/>
                <a:gd name="T42" fmla="*/ 2316 w 2800"/>
                <a:gd name="T43" fmla="*/ 146 h 181"/>
                <a:gd name="T44" fmla="*/ 2520 w 2800"/>
                <a:gd name="T45" fmla="*/ 26 h 181"/>
                <a:gd name="T46" fmla="*/ 2564 w 2800"/>
                <a:gd name="T47" fmla="*/ 52 h 181"/>
                <a:gd name="T48" fmla="*/ 2446 w 2800"/>
                <a:gd name="T49" fmla="*/ 152 h 181"/>
                <a:gd name="T50" fmla="*/ 2549 w 2800"/>
                <a:gd name="T51" fmla="*/ 122 h 181"/>
                <a:gd name="T52" fmla="*/ 2435 w 2800"/>
                <a:gd name="T53" fmla="*/ 90 h 181"/>
                <a:gd name="T54" fmla="*/ 2673 w 2800"/>
                <a:gd name="T55" fmla="*/ 5 h 181"/>
                <a:gd name="T56" fmla="*/ 2670 w 2800"/>
                <a:gd name="T57" fmla="*/ 50 h 181"/>
                <a:gd name="T58" fmla="*/ 2673 w 2800"/>
                <a:gd name="T59" fmla="*/ 99 h 181"/>
                <a:gd name="T60" fmla="*/ 2792 w 2800"/>
                <a:gd name="T61" fmla="*/ 50 h 181"/>
                <a:gd name="T62" fmla="*/ 2703 w 2800"/>
                <a:gd name="T63" fmla="*/ 67 h 181"/>
                <a:gd name="T64" fmla="*/ 2800 w 2800"/>
                <a:gd name="T65" fmla="*/ 159 h 181"/>
                <a:gd name="T66" fmla="*/ 1946 w 2800"/>
                <a:gd name="T67" fmla="*/ 78 h 181"/>
                <a:gd name="T68" fmla="*/ 318 w 2800"/>
                <a:gd name="T69" fmla="*/ 162 h 181"/>
                <a:gd name="T70" fmla="*/ 507 w 2800"/>
                <a:gd name="T71" fmla="*/ 179 h 181"/>
                <a:gd name="T72" fmla="*/ 886 w 2800"/>
                <a:gd name="T73" fmla="*/ 86 h 181"/>
                <a:gd name="T74" fmla="*/ 509 w 2800"/>
                <a:gd name="T75" fmla="*/ 23 h 181"/>
                <a:gd name="T76" fmla="*/ 1234 w 2800"/>
                <a:gd name="T77" fmla="*/ 81 h 181"/>
                <a:gd name="T78" fmla="*/ 1234 w 2800"/>
                <a:gd name="T79" fmla="*/ 81 h 181"/>
                <a:gd name="T80" fmla="*/ 1464 w 2800"/>
                <a:gd name="T81" fmla="*/ 5 h 181"/>
                <a:gd name="T82" fmla="*/ 1406 w 2800"/>
                <a:gd name="T83" fmla="*/ 103 h 181"/>
                <a:gd name="T84" fmla="*/ 1566 w 2800"/>
                <a:gd name="T85" fmla="*/ 110 h 181"/>
                <a:gd name="T86" fmla="*/ 1731 w 2800"/>
                <a:gd name="T87" fmla="*/ 34 h 181"/>
                <a:gd name="T88" fmla="*/ 1893 w 2800"/>
                <a:gd name="T89" fmla="*/ 160 h 181"/>
                <a:gd name="T90" fmla="*/ 1291 w 2800"/>
                <a:gd name="T91" fmla="*/ 154 h 181"/>
                <a:gd name="T92" fmla="*/ 1367 w 2800"/>
                <a:gd name="T93" fmla="*/ 78 h 181"/>
                <a:gd name="T94" fmla="*/ 1137 w 2800"/>
                <a:gd name="T95" fmla="*/ 38 h 181"/>
                <a:gd name="T96" fmla="*/ 773 w 2800"/>
                <a:gd name="T97" fmla="*/ 17 h 181"/>
                <a:gd name="T98" fmla="*/ 768 w 2800"/>
                <a:gd name="T99" fmla="*/ 46 h 181"/>
                <a:gd name="T100" fmla="*/ 845 w 2800"/>
                <a:gd name="T101" fmla="*/ 46 h 181"/>
                <a:gd name="T102" fmla="*/ 241 w 2800"/>
                <a:gd name="T103" fmla="*/ 74 h 181"/>
                <a:gd name="T104" fmla="*/ 218 w 2800"/>
                <a:gd name="T105" fmla="*/ 94 h 181"/>
                <a:gd name="T106" fmla="*/ 297 w 2800"/>
                <a:gd name="T107" fmla="*/ 122 h 181"/>
                <a:gd name="T108" fmla="*/ 1643 w 2800"/>
                <a:gd name="T109" fmla="*/ 74 h 181"/>
                <a:gd name="T110" fmla="*/ 1620 w 2800"/>
                <a:gd name="T111" fmla="*/ 94 h 181"/>
                <a:gd name="T112" fmla="*/ 1699 w 2800"/>
                <a:gd name="T113" fmla="*/ 12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00" h="181">
                  <a:moveTo>
                    <a:pt x="581" y="56"/>
                  </a:moveTo>
                  <a:cubicBezTo>
                    <a:pt x="564" y="42"/>
                    <a:pt x="538" y="28"/>
                    <a:pt x="523" y="21"/>
                  </a:cubicBezTo>
                  <a:cubicBezTo>
                    <a:pt x="527" y="11"/>
                    <a:pt x="527" y="11"/>
                    <a:pt x="527" y="11"/>
                  </a:cubicBezTo>
                  <a:cubicBezTo>
                    <a:pt x="549" y="14"/>
                    <a:pt x="568" y="20"/>
                    <a:pt x="595" y="33"/>
                  </a:cubicBezTo>
                  <a:lnTo>
                    <a:pt x="581" y="56"/>
                  </a:lnTo>
                  <a:close/>
                  <a:moveTo>
                    <a:pt x="669" y="37"/>
                  </a:moveTo>
                  <a:cubicBezTo>
                    <a:pt x="664" y="107"/>
                    <a:pt x="631" y="152"/>
                    <a:pt x="535" y="151"/>
                  </a:cubicBezTo>
                  <a:cubicBezTo>
                    <a:pt x="535" y="178"/>
                    <a:pt x="535" y="178"/>
                    <a:pt x="535" y="178"/>
                  </a:cubicBezTo>
                  <a:cubicBezTo>
                    <a:pt x="682" y="178"/>
                    <a:pt x="687" y="73"/>
                    <a:pt x="687" y="38"/>
                  </a:cubicBezTo>
                  <a:cubicBezTo>
                    <a:pt x="687" y="19"/>
                    <a:pt x="687" y="19"/>
                    <a:pt x="687" y="19"/>
                  </a:cubicBezTo>
                  <a:cubicBezTo>
                    <a:pt x="669" y="19"/>
                    <a:pt x="669" y="19"/>
                    <a:pt x="669" y="19"/>
                  </a:cubicBezTo>
                  <a:cubicBezTo>
                    <a:pt x="669" y="19"/>
                    <a:pt x="669" y="31"/>
                    <a:pt x="669" y="37"/>
                  </a:cubicBezTo>
                  <a:moveTo>
                    <a:pt x="90" y="27"/>
                  </a:moveTo>
                  <a:cubicBezTo>
                    <a:pt x="63" y="14"/>
                    <a:pt x="44" y="8"/>
                    <a:pt x="22" y="5"/>
                  </a:cubicBezTo>
                  <a:cubicBezTo>
                    <a:pt x="18" y="15"/>
                    <a:pt x="18" y="15"/>
                    <a:pt x="18" y="15"/>
                  </a:cubicBezTo>
                  <a:cubicBezTo>
                    <a:pt x="33" y="22"/>
                    <a:pt x="59" y="36"/>
                    <a:pt x="76" y="50"/>
                  </a:cubicBezTo>
                  <a:lnTo>
                    <a:pt x="90" y="27"/>
                  </a:lnTo>
                  <a:close/>
                  <a:moveTo>
                    <a:pt x="71" y="81"/>
                  </a:moveTo>
                  <a:cubicBezTo>
                    <a:pt x="45" y="67"/>
                    <a:pt x="26" y="60"/>
                    <a:pt x="5" y="55"/>
                  </a:cubicBezTo>
                  <a:cubicBezTo>
                    <a:pt x="0" y="64"/>
                    <a:pt x="0" y="64"/>
                    <a:pt x="0" y="64"/>
                  </a:cubicBezTo>
                  <a:cubicBezTo>
                    <a:pt x="15" y="73"/>
                    <a:pt x="39" y="89"/>
                    <a:pt x="55" y="103"/>
                  </a:cubicBezTo>
                  <a:lnTo>
                    <a:pt x="71" y="81"/>
                  </a:lnTo>
                  <a:close/>
                  <a:moveTo>
                    <a:pt x="9" y="151"/>
                  </a:moveTo>
                  <a:cubicBezTo>
                    <a:pt x="9" y="178"/>
                    <a:pt x="9" y="178"/>
                    <a:pt x="9" y="178"/>
                  </a:cubicBezTo>
                  <a:cubicBezTo>
                    <a:pt x="124" y="178"/>
                    <a:pt x="162" y="115"/>
                    <a:pt x="162" y="37"/>
                  </a:cubicBezTo>
                  <a:cubicBezTo>
                    <a:pt x="144" y="37"/>
                    <a:pt x="144" y="37"/>
                    <a:pt x="144" y="37"/>
                  </a:cubicBezTo>
                  <a:cubicBezTo>
                    <a:pt x="139" y="116"/>
                    <a:pt x="96" y="151"/>
                    <a:pt x="9" y="151"/>
                  </a:cubicBezTo>
                  <a:moveTo>
                    <a:pt x="148" y="5"/>
                  </a:moveTo>
                  <a:cubicBezTo>
                    <a:pt x="132" y="5"/>
                    <a:pt x="132" y="5"/>
                    <a:pt x="132" y="5"/>
                  </a:cubicBezTo>
                  <a:cubicBezTo>
                    <a:pt x="132" y="30"/>
                    <a:pt x="132" y="30"/>
                    <a:pt x="132" y="30"/>
                  </a:cubicBezTo>
                  <a:cubicBezTo>
                    <a:pt x="148" y="30"/>
                    <a:pt x="148" y="30"/>
                    <a:pt x="148" y="30"/>
                  </a:cubicBezTo>
                  <a:lnTo>
                    <a:pt x="148" y="5"/>
                  </a:lnTo>
                  <a:close/>
                  <a:moveTo>
                    <a:pt x="157" y="30"/>
                  </a:moveTo>
                  <a:cubicBezTo>
                    <a:pt x="173" y="30"/>
                    <a:pt x="173" y="30"/>
                    <a:pt x="173" y="30"/>
                  </a:cubicBezTo>
                  <a:cubicBezTo>
                    <a:pt x="173" y="5"/>
                    <a:pt x="173" y="5"/>
                    <a:pt x="173" y="5"/>
                  </a:cubicBezTo>
                  <a:cubicBezTo>
                    <a:pt x="157" y="5"/>
                    <a:pt x="157" y="5"/>
                    <a:pt x="157" y="5"/>
                  </a:cubicBezTo>
                  <a:lnTo>
                    <a:pt x="157" y="30"/>
                  </a:lnTo>
                  <a:close/>
                  <a:moveTo>
                    <a:pt x="1175" y="30"/>
                  </a:moveTo>
                  <a:cubicBezTo>
                    <a:pt x="1191" y="30"/>
                    <a:pt x="1191" y="30"/>
                    <a:pt x="1191" y="30"/>
                  </a:cubicBezTo>
                  <a:cubicBezTo>
                    <a:pt x="1191" y="5"/>
                    <a:pt x="1191" y="5"/>
                    <a:pt x="1191" y="5"/>
                  </a:cubicBezTo>
                  <a:cubicBezTo>
                    <a:pt x="1175" y="5"/>
                    <a:pt x="1175" y="5"/>
                    <a:pt x="1175" y="5"/>
                  </a:cubicBezTo>
                  <a:lnTo>
                    <a:pt x="1175" y="30"/>
                  </a:lnTo>
                  <a:close/>
                  <a:moveTo>
                    <a:pt x="1216" y="5"/>
                  </a:moveTo>
                  <a:cubicBezTo>
                    <a:pt x="1200" y="5"/>
                    <a:pt x="1200" y="5"/>
                    <a:pt x="1200" y="5"/>
                  </a:cubicBezTo>
                  <a:cubicBezTo>
                    <a:pt x="1200" y="30"/>
                    <a:pt x="1200" y="30"/>
                    <a:pt x="1200" y="30"/>
                  </a:cubicBezTo>
                  <a:cubicBezTo>
                    <a:pt x="1216" y="30"/>
                    <a:pt x="1216" y="30"/>
                    <a:pt x="1216" y="30"/>
                  </a:cubicBezTo>
                  <a:lnTo>
                    <a:pt x="1216" y="5"/>
                  </a:lnTo>
                  <a:close/>
                  <a:moveTo>
                    <a:pt x="2239" y="93"/>
                  </a:moveTo>
                  <a:cubicBezTo>
                    <a:pt x="2239" y="76"/>
                    <a:pt x="2239" y="76"/>
                    <a:pt x="2239" y="76"/>
                  </a:cubicBezTo>
                  <a:cubicBezTo>
                    <a:pt x="2195" y="76"/>
                    <a:pt x="2195" y="76"/>
                    <a:pt x="2195" y="76"/>
                  </a:cubicBezTo>
                  <a:cubicBezTo>
                    <a:pt x="2195" y="50"/>
                    <a:pt x="2195" y="50"/>
                    <a:pt x="2195" y="50"/>
                  </a:cubicBezTo>
                  <a:cubicBezTo>
                    <a:pt x="2233" y="50"/>
                    <a:pt x="2233" y="50"/>
                    <a:pt x="2233" y="50"/>
                  </a:cubicBezTo>
                  <a:cubicBezTo>
                    <a:pt x="2233" y="33"/>
                    <a:pt x="2233" y="33"/>
                    <a:pt x="2233" y="33"/>
                  </a:cubicBezTo>
                  <a:cubicBezTo>
                    <a:pt x="2195" y="33"/>
                    <a:pt x="2195" y="33"/>
                    <a:pt x="2195" y="33"/>
                  </a:cubicBezTo>
                  <a:cubicBezTo>
                    <a:pt x="2195" y="5"/>
                    <a:pt x="2195" y="5"/>
                    <a:pt x="2195" y="5"/>
                  </a:cubicBezTo>
                  <a:cubicBezTo>
                    <a:pt x="2171" y="5"/>
                    <a:pt x="2171" y="5"/>
                    <a:pt x="2171" y="5"/>
                  </a:cubicBezTo>
                  <a:cubicBezTo>
                    <a:pt x="2171" y="33"/>
                    <a:pt x="2171" y="33"/>
                    <a:pt x="2171" y="33"/>
                  </a:cubicBezTo>
                  <a:cubicBezTo>
                    <a:pt x="2161" y="33"/>
                    <a:pt x="2161" y="33"/>
                    <a:pt x="2161" y="33"/>
                  </a:cubicBezTo>
                  <a:cubicBezTo>
                    <a:pt x="2164" y="25"/>
                    <a:pt x="2165" y="18"/>
                    <a:pt x="2164" y="9"/>
                  </a:cubicBezTo>
                  <a:cubicBezTo>
                    <a:pt x="2142" y="9"/>
                    <a:pt x="2142" y="9"/>
                    <a:pt x="2142" y="9"/>
                  </a:cubicBezTo>
                  <a:cubicBezTo>
                    <a:pt x="2142" y="28"/>
                    <a:pt x="2139" y="48"/>
                    <a:pt x="2127" y="57"/>
                  </a:cubicBezTo>
                  <a:cubicBezTo>
                    <a:pt x="2127" y="69"/>
                    <a:pt x="2127" y="69"/>
                    <a:pt x="2127" y="69"/>
                  </a:cubicBezTo>
                  <a:cubicBezTo>
                    <a:pt x="2138" y="65"/>
                    <a:pt x="2147" y="59"/>
                    <a:pt x="2153" y="50"/>
                  </a:cubicBezTo>
                  <a:cubicBezTo>
                    <a:pt x="2171" y="50"/>
                    <a:pt x="2171" y="50"/>
                    <a:pt x="2171" y="50"/>
                  </a:cubicBezTo>
                  <a:cubicBezTo>
                    <a:pt x="2171" y="76"/>
                    <a:pt x="2171" y="76"/>
                    <a:pt x="2171" y="76"/>
                  </a:cubicBezTo>
                  <a:cubicBezTo>
                    <a:pt x="2128" y="76"/>
                    <a:pt x="2128" y="76"/>
                    <a:pt x="2128" y="76"/>
                  </a:cubicBezTo>
                  <a:cubicBezTo>
                    <a:pt x="2128" y="83"/>
                    <a:pt x="2128" y="83"/>
                    <a:pt x="2128" y="83"/>
                  </a:cubicBezTo>
                  <a:cubicBezTo>
                    <a:pt x="2123" y="78"/>
                    <a:pt x="2114" y="71"/>
                    <a:pt x="2108" y="66"/>
                  </a:cubicBezTo>
                  <a:cubicBezTo>
                    <a:pt x="2108" y="50"/>
                    <a:pt x="2108" y="50"/>
                    <a:pt x="2108" y="50"/>
                  </a:cubicBezTo>
                  <a:cubicBezTo>
                    <a:pt x="2129" y="50"/>
                    <a:pt x="2129" y="50"/>
                    <a:pt x="2129" y="50"/>
                  </a:cubicBezTo>
                  <a:cubicBezTo>
                    <a:pt x="2129" y="33"/>
                    <a:pt x="2129" y="33"/>
                    <a:pt x="2129" y="33"/>
                  </a:cubicBezTo>
                  <a:cubicBezTo>
                    <a:pt x="2108" y="33"/>
                    <a:pt x="2108" y="33"/>
                    <a:pt x="2108" y="33"/>
                  </a:cubicBezTo>
                  <a:cubicBezTo>
                    <a:pt x="2108" y="5"/>
                    <a:pt x="2108" y="5"/>
                    <a:pt x="2108" y="5"/>
                  </a:cubicBezTo>
                  <a:cubicBezTo>
                    <a:pt x="2085" y="5"/>
                    <a:pt x="2085" y="5"/>
                    <a:pt x="2085" y="5"/>
                  </a:cubicBezTo>
                  <a:cubicBezTo>
                    <a:pt x="2085" y="33"/>
                    <a:pt x="2085" y="33"/>
                    <a:pt x="2085" y="33"/>
                  </a:cubicBezTo>
                  <a:cubicBezTo>
                    <a:pt x="2062" y="33"/>
                    <a:pt x="2062" y="33"/>
                    <a:pt x="2062" y="33"/>
                  </a:cubicBezTo>
                  <a:cubicBezTo>
                    <a:pt x="2062" y="50"/>
                    <a:pt x="2062" y="50"/>
                    <a:pt x="2062" y="50"/>
                  </a:cubicBezTo>
                  <a:cubicBezTo>
                    <a:pt x="2085" y="50"/>
                    <a:pt x="2085" y="50"/>
                    <a:pt x="2085" y="50"/>
                  </a:cubicBezTo>
                  <a:cubicBezTo>
                    <a:pt x="2085" y="51"/>
                    <a:pt x="2085" y="51"/>
                    <a:pt x="2085" y="51"/>
                  </a:cubicBezTo>
                  <a:cubicBezTo>
                    <a:pt x="2080" y="78"/>
                    <a:pt x="2067" y="106"/>
                    <a:pt x="2057" y="121"/>
                  </a:cubicBezTo>
                  <a:cubicBezTo>
                    <a:pt x="2057" y="139"/>
                    <a:pt x="2057" y="139"/>
                    <a:pt x="2057" y="139"/>
                  </a:cubicBezTo>
                  <a:cubicBezTo>
                    <a:pt x="2069" y="130"/>
                    <a:pt x="2079" y="120"/>
                    <a:pt x="2085" y="109"/>
                  </a:cubicBezTo>
                  <a:cubicBezTo>
                    <a:pt x="2085" y="178"/>
                    <a:pt x="2085" y="178"/>
                    <a:pt x="2085" y="178"/>
                  </a:cubicBezTo>
                  <a:cubicBezTo>
                    <a:pt x="2108" y="178"/>
                    <a:pt x="2108" y="178"/>
                    <a:pt x="2108" y="178"/>
                  </a:cubicBezTo>
                  <a:cubicBezTo>
                    <a:pt x="2108" y="82"/>
                    <a:pt x="2108" y="82"/>
                    <a:pt x="2108" y="82"/>
                  </a:cubicBezTo>
                  <a:cubicBezTo>
                    <a:pt x="2112" y="90"/>
                    <a:pt x="2117" y="100"/>
                    <a:pt x="2119" y="106"/>
                  </a:cubicBezTo>
                  <a:cubicBezTo>
                    <a:pt x="2128" y="91"/>
                    <a:pt x="2128" y="91"/>
                    <a:pt x="2128" y="91"/>
                  </a:cubicBezTo>
                  <a:cubicBezTo>
                    <a:pt x="2128" y="93"/>
                    <a:pt x="2128" y="93"/>
                    <a:pt x="2128" y="93"/>
                  </a:cubicBezTo>
                  <a:cubicBezTo>
                    <a:pt x="2145" y="93"/>
                    <a:pt x="2145" y="93"/>
                    <a:pt x="2145" y="93"/>
                  </a:cubicBezTo>
                  <a:cubicBezTo>
                    <a:pt x="2144" y="121"/>
                    <a:pt x="2135" y="142"/>
                    <a:pt x="2121" y="157"/>
                  </a:cubicBezTo>
                  <a:cubicBezTo>
                    <a:pt x="2121" y="171"/>
                    <a:pt x="2121" y="171"/>
                    <a:pt x="2121" y="171"/>
                  </a:cubicBezTo>
                  <a:cubicBezTo>
                    <a:pt x="2149" y="158"/>
                    <a:pt x="2163" y="131"/>
                    <a:pt x="2168" y="93"/>
                  </a:cubicBezTo>
                  <a:cubicBezTo>
                    <a:pt x="2171" y="93"/>
                    <a:pt x="2171" y="93"/>
                    <a:pt x="2171" y="93"/>
                  </a:cubicBezTo>
                  <a:cubicBezTo>
                    <a:pt x="2171" y="178"/>
                    <a:pt x="2171" y="178"/>
                    <a:pt x="2171" y="178"/>
                  </a:cubicBezTo>
                  <a:cubicBezTo>
                    <a:pt x="2195" y="178"/>
                    <a:pt x="2195" y="178"/>
                    <a:pt x="2195" y="178"/>
                  </a:cubicBezTo>
                  <a:cubicBezTo>
                    <a:pt x="2195" y="93"/>
                    <a:pt x="2195" y="93"/>
                    <a:pt x="2195" y="93"/>
                  </a:cubicBezTo>
                  <a:cubicBezTo>
                    <a:pt x="2197" y="93"/>
                    <a:pt x="2197" y="93"/>
                    <a:pt x="2197" y="93"/>
                  </a:cubicBezTo>
                  <a:cubicBezTo>
                    <a:pt x="2202" y="131"/>
                    <a:pt x="2216" y="158"/>
                    <a:pt x="2244" y="171"/>
                  </a:cubicBezTo>
                  <a:cubicBezTo>
                    <a:pt x="2244" y="157"/>
                    <a:pt x="2244" y="157"/>
                    <a:pt x="2244" y="157"/>
                  </a:cubicBezTo>
                  <a:cubicBezTo>
                    <a:pt x="2230" y="142"/>
                    <a:pt x="2221" y="121"/>
                    <a:pt x="2221" y="93"/>
                  </a:cubicBezTo>
                  <a:lnTo>
                    <a:pt x="2239" y="93"/>
                  </a:lnTo>
                  <a:close/>
                  <a:moveTo>
                    <a:pt x="2379" y="53"/>
                  </a:moveTo>
                  <a:cubicBezTo>
                    <a:pt x="2379" y="50"/>
                    <a:pt x="2379" y="50"/>
                    <a:pt x="2379" y="50"/>
                  </a:cubicBezTo>
                  <a:cubicBezTo>
                    <a:pt x="2417" y="50"/>
                    <a:pt x="2417" y="50"/>
                    <a:pt x="2417" y="50"/>
                  </a:cubicBezTo>
                  <a:cubicBezTo>
                    <a:pt x="2417" y="33"/>
                    <a:pt x="2417" y="33"/>
                    <a:pt x="2417" y="33"/>
                  </a:cubicBezTo>
                  <a:cubicBezTo>
                    <a:pt x="2379" y="33"/>
                    <a:pt x="2379" y="33"/>
                    <a:pt x="2379" y="33"/>
                  </a:cubicBezTo>
                  <a:cubicBezTo>
                    <a:pt x="2379" y="5"/>
                    <a:pt x="2379" y="5"/>
                    <a:pt x="2379" y="5"/>
                  </a:cubicBezTo>
                  <a:cubicBezTo>
                    <a:pt x="2354" y="5"/>
                    <a:pt x="2354" y="5"/>
                    <a:pt x="2354" y="5"/>
                  </a:cubicBezTo>
                  <a:cubicBezTo>
                    <a:pt x="2354" y="33"/>
                    <a:pt x="2354" y="33"/>
                    <a:pt x="2354" y="33"/>
                  </a:cubicBezTo>
                  <a:cubicBezTo>
                    <a:pt x="2255" y="33"/>
                    <a:pt x="2255" y="33"/>
                    <a:pt x="2255" y="33"/>
                  </a:cubicBezTo>
                  <a:cubicBezTo>
                    <a:pt x="2255" y="50"/>
                    <a:pt x="2255" y="50"/>
                    <a:pt x="2255" y="50"/>
                  </a:cubicBezTo>
                  <a:cubicBezTo>
                    <a:pt x="2354" y="50"/>
                    <a:pt x="2354" y="50"/>
                    <a:pt x="2354" y="50"/>
                  </a:cubicBezTo>
                  <a:cubicBezTo>
                    <a:pt x="2355" y="106"/>
                    <a:pt x="2371" y="164"/>
                    <a:pt x="2419" y="180"/>
                  </a:cubicBezTo>
                  <a:cubicBezTo>
                    <a:pt x="2419" y="165"/>
                    <a:pt x="2419" y="165"/>
                    <a:pt x="2419" y="165"/>
                  </a:cubicBezTo>
                  <a:cubicBezTo>
                    <a:pt x="2390" y="142"/>
                    <a:pt x="2379" y="107"/>
                    <a:pt x="2379" y="53"/>
                  </a:cubicBezTo>
                  <a:moveTo>
                    <a:pt x="2403" y="31"/>
                  </a:moveTo>
                  <a:cubicBezTo>
                    <a:pt x="2414" y="19"/>
                    <a:pt x="2414" y="19"/>
                    <a:pt x="2414" y="19"/>
                  </a:cubicBezTo>
                  <a:cubicBezTo>
                    <a:pt x="2406" y="13"/>
                    <a:pt x="2396" y="8"/>
                    <a:pt x="2390" y="6"/>
                  </a:cubicBezTo>
                  <a:cubicBezTo>
                    <a:pt x="2385" y="12"/>
                    <a:pt x="2385" y="12"/>
                    <a:pt x="2385" y="12"/>
                  </a:cubicBezTo>
                  <a:cubicBezTo>
                    <a:pt x="2391" y="16"/>
                    <a:pt x="2397" y="23"/>
                    <a:pt x="2403" y="31"/>
                  </a:cubicBezTo>
                  <a:moveTo>
                    <a:pt x="2316" y="93"/>
                  </a:moveTo>
                  <a:cubicBezTo>
                    <a:pt x="2347" y="93"/>
                    <a:pt x="2347" y="93"/>
                    <a:pt x="2347" y="93"/>
                  </a:cubicBezTo>
                  <a:cubicBezTo>
                    <a:pt x="2347" y="76"/>
                    <a:pt x="2347" y="76"/>
                    <a:pt x="2347" y="76"/>
                  </a:cubicBezTo>
                  <a:cubicBezTo>
                    <a:pt x="2260" y="76"/>
                    <a:pt x="2260" y="76"/>
                    <a:pt x="2260" y="76"/>
                  </a:cubicBezTo>
                  <a:cubicBezTo>
                    <a:pt x="2260" y="93"/>
                    <a:pt x="2260" y="93"/>
                    <a:pt x="2260" y="93"/>
                  </a:cubicBezTo>
                  <a:cubicBezTo>
                    <a:pt x="2292" y="93"/>
                    <a:pt x="2292" y="93"/>
                    <a:pt x="2292" y="93"/>
                  </a:cubicBezTo>
                  <a:cubicBezTo>
                    <a:pt x="2292" y="150"/>
                    <a:pt x="2292" y="150"/>
                    <a:pt x="2292" y="150"/>
                  </a:cubicBezTo>
                  <a:cubicBezTo>
                    <a:pt x="2280" y="152"/>
                    <a:pt x="2269" y="153"/>
                    <a:pt x="2259" y="154"/>
                  </a:cubicBezTo>
                  <a:cubicBezTo>
                    <a:pt x="2259" y="177"/>
                    <a:pt x="2259" y="177"/>
                    <a:pt x="2259" y="177"/>
                  </a:cubicBezTo>
                  <a:cubicBezTo>
                    <a:pt x="2301" y="173"/>
                    <a:pt x="2341" y="160"/>
                    <a:pt x="2359" y="148"/>
                  </a:cubicBezTo>
                  <a:cubicBezTo>
                    <a:pt x="2359" y="134"/>
                    <a:pt x="2359" y="134"/>
                    <a:pt x="2359" y="134"/>
                  </a:cubicBezTo>
                  <a:cubicBezTo>
                    <a:pt x="2345" y="139"/>
                    <a:pt x="2331" y="143"/>
                    <a:pt x="2316" y="146"/>
                  </a:cubicBezTo>
                  <a:lnTo>
                    <a:pt x="2316" y="93"/>
                  </a:lnTo>
                  <a:close/>
                  <a:moveTo>
                    <a:pt x="2534" y="5"/>
                  </a:moveTo>
                  <a:cubicBezTo>
                    <a:pt x="2506" y="5"/>
                    <a:pt x="2506" y="5"/>
                    <a:pt x="2506" y="5"/>
                  </a:cubicBezTo>
                  <a:cubicBezTo>
                    <a:pt x="2493" y="22"/>
                    <a:pt x="2464" y="39"/>
                    <a:pt x="2429" y="46"/>
                  </a:cubicBezTo>
                  <a:cubicBezTo>
                    <a:pt x="2429" y="61"/>
                    <a:pt x="2429" y="61"/>
                    <a:pt x="2429" y="61"/>
                  </a:cubicBezTo>
                  <a:cubicBezTo>
                    <a:pt x="2462" y="57"/>
                    <a:pt x="2501" y="43"/>
                    <a:pt x="2520" y="26"/>
                  </a:cubicBezTo>
                  <a:cubicBezTo>
                    <a:pt x="2539" y="43"/>
                    <a:pt x="2578" y="57"/>
                    <a:pt x="2610" y="61"/>
                  </a:cubicBezTo>
                  <a:cubicBezTo>
                    <a:pt x="2610" y="46"/>
                    <a:pt x="2610" y="46"/>
                    <a:pt x="2610" y="46"/>
                  </a:cubicBezTo>
                  <a:cubicBezTo>
                    <a:pt x="2576" y="39"/>
                    <a:pt x="2547" y="22"/>
                    <a:pt x="2534" y="5"/>
                  </a:cubicBezTo>
                  <a:moveTo>
                    <a:pt x="2476" y="70"/>
                  </a:moveTo>
                  <a:cubicBezTo>
                    <a:pt x="2564" y="70"/>
                    <a:pt x="2564" y="70"/>
                    <a:pt x="2564" y="70"/>
                  </a:cubicBezTo>
                  <a:cubicBezTo>
                    <a:pt x="2564" y="52"/>
                    <a:pt x="2564" y="52"/>
                    <a:pt x="2564" y="52"/>
                  </a:cubicBezTo>
                  <a:cubicBezTo>
                    <a:pt x="2476" y="52"/>
                    <a:pt x="2476" y="52"/>
                    <a:pt x="2476" y="52"/>
                  </a:cubicBezTo>
                  <a:lnTo>
                    <a:pt x="2476" y="70"/>
                  </a:lnTo>
                  <a:close/>
                  <a:moveTo>
                    <a:pt x="2435" y="107"/>
                  </a:moveTo>
                  <a:cubicBezTo>
                    <a:pt x="2482" y="107"/>
                    <a:pt x="2482" y="107"/>
                    <a:pt x="2482" y="107"/>
                  </a:cubicBezTo>
                  <a:cubicBezTo>
                    <a:pt x="2479" y="120"/>
                    <a:pt x="2473" y="139"/>
                    <a:pt x="2468" y="152"/>
                  </a:cubicBezTo>
                  <a:cubicBezTo>
                    <a:pt x="2460" y="152"/>
                    <a:pt x="2453" y="152"/>
                    <a:pt x="2446" y="152"/>
                  </a:cubicBezTo>
                  <a:cubicBezTo>
                    <a:pt x="2446" y="177"/>
                    <a:pt x="2446" y="177"/>
                    <a:pt x="2446" y="177"/>
                  </a:cubicBezTo>
                  <a:cubicBezTo>
                    <a:pt x="2492" y="174"/>
                    <a:pt x="2541" y="164"/>
                    <a:pt x="2568" y="155"/>
                  </a:cubicBezTo>
                  <a:cubicBezTo>
                    <a:pt x="2572" y="163"/>
                    <a:pt x="2575" y="172"/>
                    <a:pt x="2578" y="181"/>
                  </a:cubicBezTo>
                  <a:cubicBezTo>
                    <a:pt x="2601" y="166"/>
                    <a:pt x="2601" y="166"/>
                    <a:pt x="2601" y="166"/>
                  </a:cubicBezTo>
                  <a:cubicBezTo>
                    <a:pt x="2589" y="147"/>
                    <a:pt x="2573" y="127"/>
                    <a:pt x="2561" y="116"/>
                  </a:cubicBezTo>
                  <a:cubicBezTo>
                    <a:pt x="2549" y="122"/>
                    <a:pt x="2549" y="122"/>
                    <a:pt x="2549" y="122"/>
                  </a:cubicBezTo>
                  <a:cubicBezTo>
                    <a:pt x="2553" y="129"/>
                    <a:pt x="2557" y="135"/>
                    <a:pt x="2561" y="142"/>
                  </a:cubicBezTo>
                  <a:cubicBezTo>
                    <a:pt x="2537" y="147"/>
                    <a:pt x="2510" y="150"/>
                    <a:pt x="2484" y="151"/>
                  </a:cubicBezTo>
                  <a:cubicBezTo>
                    <a:pt x="2492" y="139"/>
                    <a:pt x="2503" y="121"/>
                    <a:pt x="2509" y="107"/>
                  </a:cubicBezTo>
                  <a:cubicBezTo>
                    <a:pt x="2604" y="107"/>
                    <a:pt x="2604" y="107"/>
                    <a:pt x="2604" y="107"/>
                  </a:cubicBezTo>
                  <a:cubicBezTo>
                    <a:pt x="2604" y="90"/>
                    <a:pt x="2604" y="90"/>
                    <a:pt x="2604" y="90"/>
                  </a:cubicBezTo>
                  <a:cubicBezTo>
                    <a:pt x="2435" y="90"/>
                    <a:pt x="2435" y="90"/>
                    <a:pt x="2435" y="90"/>
                  </a:cubicBezTo>
                  <a:lnTo>
                    <a:pt x="2435" y="107"/>
                  </a:lnTo>
                  <a:close/>
                  <a:moveTo>
                    <a:pt x="2712" y="107"/>
                  </a:moveTo>
                  <a:cubicBezTo>
                    <a:pt x="2705" y="102"/>
                    <a:pt x="2690" y="94"/>
                    <a:pt x="2680" y="89"/>
                  </a:cubicBezTo>
                  <a:cubicBezTo>
                    <a:pt x="2690" y="73"/>
                    <a:pt x="2698" y="55"/>
                    <a:pt x="2701" y="33"/>
                  </a:cubicBezTo>
                  <a:cubicBezTo>
                    <a:pt x="2673" y="33"/>
                    <a:pt x="2673" y="33"/>
                    <a:pt x="2673" y="33"/>
                  </a:cubicBezTo>
                  <a:cubicBezTo>
                    <a:pt x="2673" y="5"/>
                    <a:pt x="2673" y="5"/>
                    <a:pt x="2673" y="5"/>
                  </a:cubicBezTo>
                  <a:cubicBezTo>
                    <a:pt x="2649" y="5"/>
                    <a:pt x="2649" y="5"/>
                    <a:pt x="2649" y="5"/>
                  </a:cubicBezTo>
                  <a:cubicBezTo>
                    <a:pt x="2649" y="33"/>
                    <a:pt x="2649" y="33"/>
                    <a:pt x="2649" y="33"/>
                  </a:cubicBezTo>
                  <a:cubicBezTo>
                    <a:pt x="2623" y="33"/>
                    <a:pt x="2623" y="33"/>
                    <a:pt x="2623" y="33"/>
                  </a:cubicBezTo>
                  <a:cubicBezTo>
                    <a:pt x="2623" y="34"/>
                    <a:pt x="2623" y="34"/>
                    <a:pt x="2623" y="34"/>
                  </a:cubicBezTo>
                  <a:cubicBezTo>
                    <a:pt x="2623" y="50"/>
                    <a:pt x="2623" y="50"/>
                    <a:pt x="2623" y="50"/>
                  </a:cubicBezTo>
                  <a:cubicBezTo>
                    <a:pt x="2670" y="50"/>
                    <a:pt x="2670" y="50"/>
                    <a:pt x="2670" y="50"/>
                  </a:cubicBezTo>
                  <a:cubicBezTo>
                    <a:pt x="2663" y="79"/>
                    <a:pt x="2642" y="105"/>
                    <a:pt x="2619" y="123"/>
                  </a:cubicBezTo>
                  <a:cubicBezTo>
                    <a:pt x="2619" y="136"/>
                    <a:pt x="2619" y="136"/>
                    <a:pt x="2619" y="136"/>
                  </a:cubicBezTo>
                  <a:cubicBezTo>
                    <a:pt x="2629" y="132"/>
                    <a:pt x="2640" y="126"/>
                    <a:pt x="2649" y="119"/>
                  </a:cubicBezTo>
                  <a:cubicBezTo>
                    <a:pt x="2649" y="178"/>
                    <a:pt x="2649" y="178"/>
                    <a:pt x="2649" y="178"/>
                  </a:cubicBezTo>
                  <a:cubicBezTo>
                    <a:pt x="2673" y="178"/>
                    <a:pt x="2673" y="178"/>
                    <a:pt x="2673" y="178"/>
                  </a:cubicBezTo>
                  <a:cubicBezTo>
                    <a:pt x="2673" y="99"/>
                    <a:pt x="2673" y="99"/>
                    <a:pt x="2673" y="99"/>
                  </a:cubicBezTo>
                  <a:cubicBezTo>
                    <a:pt x="2683" y="108"/>
                    <a:pt x="2693" y="119"/>
                    <a:pt x="2698" y="125"/>
                  </a:cubicBezTo>
                  <a:lnTo>
                    <a:pt x="2712" y="107"/>
                  </a:lnTo>
                  <a:close/>
                  <a:moveTo>
                    <a:pt x="2759" y="159"/>
                  </a:moveTo>
                  <a:cubicBezTo>
                    <a:pt x="2759" y="67"/>
                    <a:pt x="2759" y="67"/>
                    <a:pt x="2759" y="67"/>
                  </a:cubicBezTo>
                  <a:cubicBezTo>
                    <a:pt x="2792" y="67"/>
                    <a:pt x="2792" y="67"/>
                    <a:pt x="2792" y="67"/>
                  </a:cubicBezTo>
                  <a:cubicBezTo>
                    <a:pt x="2792" y="50"/>
                    <a:pt x="2792" y="50"/>
                    <a:pt x="2792" y="50"/>
                  </a:cubicBezTo>
                  <a:cubicBezTo>
                    <a:pt x="2759" y="50"/>
                    <a:pt x="2759" y="50"/>
                    <a:pt x="2759" y="50"/>
                  </a:cubicBezTo>
                  <a:cubicBezTo>
                    <a:pt x="2759" y="5"/>
                    <a:pt x="2759" y="5"/>
                    <a:pt x="2759" y="5"/>
                  </a:cubicBezTo>
                  <a:cubicBezTo>
                    <a:pt x="2735" y="5"/>
                    <a:pt x="2735" y="5"/>
                    <a:pt x="2735" y="5"/>
                  </a:cubicBezTo>
                  <a:cubicBezTo>
                    <a:pt x="2735" y="50"/>
                    <a:pt x="2735" y="50"/>
                    <a:pt x="2735" y="50"/>
                  </a:cubicBezTo>
                  <a:cubicBezTo>
                    <a:pt x="2703" y="50"/>
                    <a:pt x="2703" y="50"/>
                    <a:pt x="2703" y="50"/>
                  </a:cubicBezTo>
                  <a:cubicBezTo>
                    <a:pt x="2703" y="67"/>
                    <a:pt x="2703" y="67"/>
                    <a:pt x="2703" y="67"/>
                  </a:cubicBezTo>
                  <a:cubicBezTo>
                    <a:pt x="2735" y="67"/>
                    <a:pt x="2735" y="67"/>
                    <a:pt x="2735" y="67"/>
                  </a:cubicBezTo>
                  <a:cubicBezTo>
                    <a:pt x="2735" y="159"/>
                    <a:pt x="2735" y="159"/>
                    <a:pt x="2735" y="159"/>
                  </a:cubicBezTo>
                  <a:cubicBezTo>
                    <a:pt x="2693" y="159"/>
                    <a:pt x="2693" y="159"/>
                    <a:pt x="2693" y="159"/>
                  </a:cubicBezTo>
                  <a:cubicBezTo>
                    <a:pt x="2693" y="176"/>
                    <a:pt x="2693" y="176"/>
                    <a:pt x="2693" y="176"/>
                  </a:cubicBezTo>
                  <a:cubicBezTo>
                    <a:pt x="2800" y="176"/>
                    <a:pt x="2800" y="176"/>
                    <a:pt x="2800" y="176"/>
                  </a:cubicBezTo>
                  <a:cubicBezTo>
                    <a:pt x="2800" y="159"/>
                    <a:pt x="2800" y="159"/>
                    <a:pt x="2800" y="159"/>
                  </a:cubicBezTo>
                  <a:lnTo>
                    <a:pt x="2759" y="159"/>
                  </a:lnTo>
                  <a:close/>
                  <a:moveTo>
                    <a:pt x="1946" y="5"/>
                  </a:moveTo>
                  <a:cubicBezTo>
                    <a:pt x="1920" y="5"/>
                    <a:pt x="1920" y="5"/>
                    <a:pt x="1920" y="5"/>
                  </a:cubicBezTo>
                  <a:cubicBezTo>
                    <a:pt x="1920" y="178"/>
                    <a:pt x="1920" y="178"/>
                    <a:pt x="1920" y="178"/>
                  </a:cubicBezTo>
                  <a:cubicBezTo>
                    <a:pt x="1946" y="178"/>
                    <a:pt x="1946" y="178"/>
                    <a:pt x="1946" y="178"/>
                  </a:cubicBezTo>
                  <a:cubicBezTo>
                    <a:pt x="1946" y="78"/>
                    <a:pt x="1946" y="78"/>
                    <a:pt x="1946" y="78"/>
                  </a:cubicBezTo>
                  <a:cubicBezTo>
                    <a:pt x="1976" y="89"/>
                    <a:pt x="2009" y="104"/>
                    <a:pt x="2039" y="121"/>
                  </a:cubicBezTo>
                  <a:cubicBezTo>
                    <a:pt x="2052" y="95"/>
                    <a:pt x="2052" y="95"/>
                    <a:pt x="2052" y="95"/>
                  </a:cubicBezTo>
                  <a:cubicBezTo>
                    <a:pt x="2015" y="79"/>
                    <a:pt x="1981" y="69"/>
                    <a:pt x="1946" y="61"/>
                  </a:cubicBezTo>
                  <a:lnTo>
                    <a:pt x="1946" y="5"/>
                  </a:lnTo>
                  <a:close/>
                  <a:moveTo>
                    <a:pt x="368" y="14"/>
                  </a:moveTo>
                  <a:cubicBezTo>
                    <a:pt x="368" y="103"/>
                    <a:pt x="360" y="136"/>
                    <a:pt x="318" y="162"/>
                  </a:cubicBezTo>
                  <a:cubicBezTo>
                    <a:pt x="318" y="179"/>
                    <a:pt x="318" y="179"/>
                    <a:pt x="318" y="179"/>
                  </a:cubicBezTo>
                  <a:cubicBezTo>
                    <a:pt x="378" y="161"/>
                    <a:pt x="394" y="95"/>
                    <a:pt x="394" y="14"/>
                  </a:cubicBezTo>
                  <a:cubicBezTo>
                    <a:pt x="394" y="14"/>
                    <a:pt x="368" y="14"/>
                    <a:pt x="368" y="14"/>
                  </a:cubicBezTo>
                  <a:moveTo>
                    <a:pt x="457" y="14"/>
                  </a:moveTo>
                  <a:cubicBezTo>
                    <a:pt x="457" y="14"/>
                    <a:pt x="431" y="14"/>
                    <a:pt x="431" y="14"/>
                  </a:cubicBezTo>
                  <a:cubicBezTo>
                    <a:pt x="431" y="95"/>
                    <a:pt x="447" y="161"/>
                    <a:pt x="507" y="179"/>
                  </a:cubicBezTo>
                  <a:cubicBezTo>
                    <a:pt x="507" y="162"/>
                    <a:pt x="507" y="162"/>
                    <a:pt x="507" y="162"/>
                  </a:cubicBezTo>
                  <a:cubicBezTo>
                    <a:pt x="465" y="136"/>
                    <a:pt x="457" y="103"/>
                    <a:pt x="457" y="14"/>
                  </a:cubicBezTo>
                  <a:moveTo>
                    <a:pt x="886" y="105"/>
                  </a:moveTo>
                  <a:cubicBezTo>
                    <a:pt x="1023" y="105"/>
                    <a:pt x="1023" y="105"/>
                    <a:pt x="1023" y="105"/>
                  </a:cubicBezTo>
                  <a:cubicBezTo>
                    <a:pt x="1023" y="86"/>
                    <a:pt x="1023" y="86"/>
                    <a:pt x="1023" y="86"/>
                  </a:cubicBezTo>
                  <a:cubicBezTo>
                    <a:pt x="886" y="86"/>
                    <a:pt x="886" y="86"/>
                    <a:pt x="886" y="86"/>
                  </a:cubicBezTo>
                  <a:lnTo>
                    <a:pt x="886" y="105"/>
                  </a:lnTo>
                  <a:close/>
                  <a:moveTo>
                    <a:pt x="509" y="23"/>
                  </a:moveTo>
                  <a:cubicBezTo>
                    <a:pt x="509" y="36"/>
                    <a:pt x="499" y="46"/>
                    <a:pt x="486" y="46"/>
                  </a:cubicBezTo>
                  <a:cubicBezTo>
                    <a:pt x="473" y="46"/>
                    <a:pt x="463" y="36"/>
                    <a:pt x="463" y="23"/>
                  </a:cubicBezTo>
                  <a:cubicBezTo>
                    <a:pt x="463" y="10"/>
                    <a:pt x="473" y="0"/>
                    <a:pt x="486" y="0"/>
                  </a:cubicBezTo>
                  <a:cubicBezTo>
                    <a:pt x="499" y="0"/>
                    <a:pt x="509" y="10"/>
                    <a:pt x="509" y="23"/>
                  </a:cubicBezTo>
                  <a:moveTo>
                    <a:pt x="495" y="23"/>
                  </a:moveTo>
                  <a:cubicBezTo>
                    <a:pt x="495" y="18"/>
                    <a:pt x="491" y="14"/>
                    <a:pt x="486" y="14"/>
                  </a:cubicBezTo>
                  <a:cubicBezTo>
                    <a:pt x="481" y="14"/>
                    <a:pt x="477" y="18"/>
                    <a:pt x="477" y="23"/>
                  </a:cubicBezTo>
                  <a:cubicBezTo>
                    <a:pt x="477" y="28"/>
                    <a:pt x="481" y="32"/>
                    <a:pt x="486" y="32"/>
                  </a:cubicBezTo>
                  <a:cubicBezTo>
                    <a:pt x="491" y="32"/>
                    <a:pt x="495" y="28"/>
                    <a:pt x="495" y="23"/>
                  </a:cubicBezTo>
                  <a:moveTo>
                    <a:pt x="1234" y="81"/>
                  </a:moveTo>
                  <a:cubicBezTo>
                    <a:pt x="1234" y="117"/>
                    <a:pt x="1232" y="144"/>
                    <a:pt x="1205" y="162"/>
                  </a:cubicBezTo>
                  <a:cubicBezTo>
                    <a:pt x="1205" y="179"/>
                    <a:pt x="1205" y="179"/>
                    <a:pt x="1205" y="179"/>
                  </a:cubicBezTo>
                  <a:cubicBezTo>
                    <a:pt x="1234" y="173"/>
                    <a:pt x="1259" y="142"/>
                    <a:pt x="1259" y="76"/>
                  </a:cubicBezTo>
                  <a:cubicBezTo>
                    <a:pt x="1259" y="12"/>
                    <a:pt x="1259" y="12"/>
                    <a:pt x="1259" y="12"/>
                  </a:cubicBezTo>
                  <a:cubicBezTo>
                    <a:pt x="1234" y="12"/>
                    <a:pt x="1234" y="12"/>
                    <a:pt x="1234" y="12"/>
                  </a:cubicBezTo>
                  <a:lnTo>
                    <a:pt x="1234" y="81"/>
                  </a:lnTo>
                  <a:close/>
                  <a:moveTo>
                    <a:pt x="1496" y="47"/>
                  </a:moveTo>
                  <a:cubicBezTo>
                    <a:pt x="1552" y="42"/>
                    <a:pt x="1552" y="42"/>
                    <a:pt x="1552" y="42"/>
                  </a:cubicBezTo>
                  <a:cubicBezTo>
                    <a:pt x="1552" y="23"/>
                    <a:pt x="1552" y="23"/>
                    <a:pt x="1552" y="23"/>
                  </a:cubicBezTo>
                  <a:cubicBezTo>
                    <a:pt x="1494" y="28"/>
                    <a:pt x="1494" y="28"/>
                    <a:pt x="1494" y="28"/>
                  </a:cubicBezTo>
                  <a:cubicBezTo>
                    <a:pt x="1491" y="5"/>
                    <a:pt x="1491" y="5"/>
                    <a:pt x="1491" y="5"/>
                  </a:cubicBezTo>
                  <a:cubicBezTo>
                    <a:pt x="1464" y="5"/>
                    <a:pt x="1464" y="5"/>
                    <a:pt x="1464" y="5"/>
                  </a:cubicBezTo>
                  <a:cubicBezTo>
                    <a:pt x="1467" y="30"/>
                    <a:pt x="1467" y="30"/>
                    <a:pt x="1467" y="30"/>
                  </a:cubicBezTo>
                  <a:cubicBezTo>
                    <a:pt x="1411" y="34"/>
                    <a:pt x="1411" y="34"/>
                    <a:pt x="1411" y="34"/>
                  </a:cubicBezTo>
                  <a:cubicBezTo>
                    <a:pt x="1411" y="53"/>
                    <a:pt x="1411" y="53"/>
                    <a:pt x="1411" y="53"/>
                  </a:cubicBezTo>
                  <a:cubicBezTo>
                    <a:pt x="1470" y="49"/>
                    <a:pt x="1470" y="49"/>
                    <a:pt x="1470" y="49"/>
                  </a:cubicBezTo>
                  <a:cubicBezTo>
                    <a:pt x="1476" y="98"/>
                    <a:pt x="1476" y="98"/>
                    <a:pt x="1476" y="98"/>
                  </a:cubicBezTo>
                  <a:cubicBezTo>
                    <a:pt x="1406" y="103"/>
                    <a:pt x="1406" y="103"/>
                    <a:pt x="1406" y="103"/>
                  </a:cubicBezTo>
                  <a:cubicBezTo>
                    <a:pt x="1406" y="122"/>
                    <a:pt x="1406" y="122"/>
                    <a:pt x="1406" y="122"/>
                  </a:cubicBezTo>
                  <a:cubicBezTo>
                    <a:pt x="1478" y="116"/>
                    <a:pt x="1478" y="116"/>
                    <a:pt x="1478" y="116"/>
                  </a:cubicBezTo>
                  <a:cubicBezTo>
                    <a:pt x="1485" y="178"/>
                    <a:pt x="1485" y="178"/>
                    <a:pt x="1485" y="178"/>
                  </a:cubicBezTo>
                  <a:cubicBezTo>
                    <a:pt x="1512" y="178"/>
                    <a:pt x="1512" y="178"/>
                    <a:pt x="1512" y="178"/>
                  </a:cubicBezTo>
                  <a:cubicBezTo>
                    <a:pt x="1504" y="114"/>
                    <a:pt x="1504" y="114"/>
                    <a:pt x="1504" y="114"/>
                  </a:cubicBezTo>
                  <a:cubicBezTo>
                    <a:pt x="1566" y="110"/>
                    <a:pt x="1566" y="110"/>
                    <a:pt x="1566" y="110"/>
                  </a:cubicBezTo>
                  <a:cubicBezTo>
                    <a:pt x="1566" y="90"/>
                    <a:pt x="1566" y="90"/>
                    <a:pt x="1566" y="90"/>
                  </a:cubicBezTo>
                  <a:cubicBezTo>
                    <a:pt x="1502" y="95"/>
                    <a:pt x="1502" y="95"/>
                    <a:pt x="1502" y="95"/>
                  </a:cubicBezTo>
                  <a:lnTo>
                    <a:pt x="1496" y="47"/>
                  </a:lnTo>
                  <a:close/>
                  <a:moveTo>
                    <a:pt x="1861" y="14"/>
                  </a:moveTo>
                  <a:cubicBezTo>
                    <a:pt x="1731" y="14"/>
                    <a:pt x="1731" y="14"/>
                    <a:pt x="1731" y="14"/>
                  </a:cubicBezTo>
                  <a:cubicBezTo>
                    <a:pt x="1731" y="34"/>
                    <a:pt x="1731" y="34"/>
                    <a:pt x="1731" y="34"/>
                  </a:cubicBezTo>
                  <a:cubicBezTo>
                    <a:pt x="1833" y="34"/>
                    <a:pt x="1833" y="34"/>
                    <a:pt x="1833" y="34"/>
                  </a:cubicBezTo>
                  <a:cubicBezTo>
                    <a:pt x="1831" y="103"/>
                    <a:pt x="1790" y="150"/>
                    <a:pt x="1722" y="160"/>
                  </a:cubicBezTo>
                  <a:cubicBezTo>
                    <a:pt x="1722" y="178"/>
                    <a:pt x="1722" y="178"/>
                    <a:pt x="1722" y="178"/>
                  </a:cubicBezTo>
                  <a:cubicBezTo>
                    <a:pt x="1772" y="172"/>
                    <a:pt x="1804" y="153"/>
                    <a:pt x="1825" y="130"/>
                  </a:cubicBezTo>
                  <a:cubicBezTo>
                    <a:pt x="1841" y="145"/>
                    <a:pt x="1857" y="163"/>
                    <a:pt x="1872" y="180"/>
                  </a:cubicBezTo>
                  <a:cubicBezTo>
                    <a:pt x="1893" y="160"/>
                    <a:pt x="1893" y="160"/>
                    <a:pt x="1893" y="160"/>
                  </a:cubicBezTo>
                  <a:cubicBezTo>
                    <a:pt x="1874" y="142"/>
                    <a:pt x="1856" y="127"/>
                    <a:pt x="1837" y="113"/>
                  </a:cubicBezTo>
                  <a:cubicBezTo>
                    <a:pt x="1858" y="79"/>
                    <a:pt x="1861" y="40"/>
                    <a:pt x="1861" y="14"/>
                  </a:cubicBezTo>
                  <a:moveTo>
                    <a:pt x="1316" y="149"/>
                  </a:moveTo>
                  <a:cubicBezTo>
                    <a:pt x="1316" y="12"/>
                    <a:pt x="1316" y="12"/>
                    <a:pt x="1316" y="12"/>
                  </a:cubicBezTo>
                  <a:cubicBezTo>
                    <a:pt x="1291" y="12"/>
                    <a:pt x="1291" y="12"/>
                    <a:pt x="1291" y="12"/>
                  </a:cubicBezTo>
                  <a:cubicBezTo>
                    <a:pt x="1291" y="154"/>
                    <a:pt x="1291" y="154"/>
                    <a:pt x="1291" y="154"/>
                  </a:cubicBezTo>
                  <a:cubicBezTo>
                    <a:pt x="1291" y="154"/>
                    <a:pt x="1291" y="154"/>
                    <a:pt x="1291" y="154"/>
                  </a:cubicBezTo>
                  <a:cubicBezTo>
                    <a:pt x="1291" y="178"/>
                    <a:pt x="1291" y="178"/>
                    <a:pt x="1291" y="178"/>
                  </a:cubicBezTo>
                  <a:cubicBezTo>
                    <a:pt x="1291" y="178"/>
                    <a:pt x="1291" y="178"/>
                    <a:pt x="1291" y="178"/>
                  </a:cubicBezTo>
                  <a:cubicBezTo>
                    <a:pt x="1291" y="178"/>
                    <a:pt x="1291" y="178"/>
                    <a:pt x="1291" y="178"/>
                  </a:cubicBezTo>
                  <a:cubicBezTo>
                    <a:pt x="1341" y="177"/>
                    <a:pt x="1378" y="146"/>
                    <a:pt x="1384" y="78"/>
                  </a:cubicBezTo>
                  <a:cubicBezTo>
                    <a:pt x="1367" y="78"/>
                    <a:pt x="1367" y="78"/>
                    <a:pt x="1367" y="78"/>
                  </a:cubicBezTo>
                  <a:cubicBezTo>
                    <a:pt x="1360" y="119"/>
                    <a:pt x="1345" y="140"/>
                    <a:pt x="1316" y="149"/>
                  </a:cubicBezTo>
                  <a:moveTo>
                    <a:pt x="1165" y="25"/>
                  </a:moveTo>
                  <a:cubicBezTo>
                    <a:pt x="1165" y="19"/>
                    <a:pt x="1165" y="19"/>
                    <a:pt x="1165" y="19"/>
                  </a:cubicBezTo>
                  <a:cubicBezTo>
                    <a:pt x="1010" y="19"/>
                    <a:pt x="1010" y="19"/>
                    <a:pt x="1010" y="19"/>
                  </a:cubicBezTo>
                  <a:cubicBezTo>
                    <a:pt x="1010" y="38"/>
                    <a:pt x="1010" y="38"/>
                    <a:pt x="1010" y="38"/>
                  </a:cubicBezTo>
                  <a:cubicBezTo>
                    <a:pt x="1137" y="38"/>
                    <a:pt x="1137" y="38"/>
                    <a:pt x="1137" y="38"/>
                  </a:cubicBezTo>
                  <a:cubicBezTo>
                    <a:pt x="1136" y="121"/>
                    <a:pt x="1120" y="155"/>
                    <a:pt x="1024" y="160"/>
                  </a:cubicBezTo>
                  <a:cubicBezTo>
                    <a:pt x="1024" y="178"/>
                    <a:pt x="1024" y="178"/>
                    <a:pt x="1024" y="178"/>
                  </a:cubicBezTo>
                  <a:cubicBezTo>
                    <a:pt x="1124" y="178"/>
                    <a:pt x="1165" y="144"/>
                    <a:pt x="1165" y="25"/>
                  </a:cubicBezTo>
                  <a:close/>
                  <a:moveTo>
                    <a:pt x="899" y="27"/>
                  </a:moveTo>
                  <a:cubicBezTo>
                    <a:pt x="772" y="27"/>
                    <a:pt x="772" y="27"/>
                    <a:pt x="772" y="27"/>
                  </a:cubicBezTo>
                  <a:cubicBezTo>
                    <a:pt x="773" y="24"/>
                    <a:pt x="773" y="20"/>
                    <a:pt x="773" y="17"/>
                  </a:cubicBezTo>
                  <a:cubicBezTo>
                    <a:pt x="773" y="5"/>
                    <a:pt x="773" y="5"/>
                    <a:pt x="773" y="5"/>
                  </a:cubicBezTo>
                  <a:cubicBezTo>
                    <a:pt x="747" y="5"/>
                    <a:pt x="747" y="5"/>
                    <a:pt x="747" y="5"/>
                  </a:cubicBezTo>
                  <a:cubicBezTo>
                    <a:pt x="747" y="17"/>
                    <a:pt x="747" y="17"/>
                    <a:pt x="747" y="17"/>
                  </a:cubicBezTo>
                  <a:cubicBezTo>
                    <a:pt x="747" y="53"/>
                    <a:pt x="729" y="68"/>
                    <a:pt x="720" y="71"/>
                  </a:cubicBezTo>
                  <a:cubicBezTo>
                    <a:pt x="720" y="88"/>
                    <a:pt x="720" y="88"/>
                    <a:pt x="720" y="88"/>
                  </a:cubicBezTo>
                  <a:cubicBezTo>
                    <a:pt x="735" y="83"/>
                    <a:pt x="758" y="73"/>
                    <a:pt x="768" y="46"/>
                  </a:cubicBezTo>
                  <a:cubicBezTo>
                    <a:pt x="819" y="46"/>
                    <a:pt x="819" y="46"/>
                    <a:pt x="819" y="46"/>
                  </a:cubicBezTo>
                  <a:cubicBezTo>
                    <a:pt x="819" y="79"/>
                    <a:pt x="819" y="79"/>
                    <a:pt x="819" y="79"/>
                  </a:cubicBezTo>
                  <a:cubicBezTo>
                    <a:pt x="819" y="131"/>
                    <a:pt x="784" y="161"/>
                    <a:pt x="736" y="161"/>
                  </a:cubicBezTo>
                  <a:cubicBezTo>
                    <a:pt x="736" y="178"/>
                    <a:pt x="736" y="178"/>
                    <a:pt x="736" y="178"/>
                  </a:cubicBezTo>
                  <a:cubicBezTo>
                    <a:pt x="802" y="178"/>
                    <a:pt x="845" y="141"/>
                    <a:pt x="845" y="79"/>
                  </a:cubicBezTo>
                  <a:cubicBezTo>
                    <a:pt x="845" y="46"/>
                    <a:pt x="845" y="46"/>
                    <a:pt x="845" y="46"/>
                  </a:cubicBezTo>
                  <a:cubicBezTo>
                    <a:pt x="899" y="46"/>
                    <a:pt x="899" y="46"/>
                    <a:pt x="899" y="46"/>
                  </a:cubicBezTo>
                  <a:lnTo>
                    <a:pt x="899" y="27"/>
                  </a:lnTo>
                  <a:close/>
                  <a:moveTo>
                    <a:pt x="327" y="66"/>
                  </a:moveTo>
                  <a:cubicBezTo>
                    <a:pt x="327" y="66"/>
                    <a:pt x="327" y="66"/>
                    <a:pt x="327" y="66"/>
                  </a:cubicBezTo>
                  <a:cubicBezTo>
                    <a:pt x="327" y="66"/>
                    <a:pt x="327" y="66"/>
                    <a:pt x="327" y="66"/>
                  </a:cubicBezTo>
                  <a:cubicBezTo>
                    <a:pt x="241" y="74"/>
                    <a:pt x="241" y="74"/>
                    <a:pt x="241" y="74"/>
                  </a:cubicBezTo>
                  <a:cubicBezTo>
                    <a:pt x="235" y="37"/>
                    <a:pt x="235" y="37"/>
                    <a:pt x="235" y="37"/>
                  </a:cubicBezTo>
                  <a:cubicBezTo>
                    <a:pt x="208" y="37"/>
                    <a:pt x="208" y="37"/>
                    <a:pt x="208" y="37"/>
                  </a:cubicBezTo>
                  <a:cubicBezTo>
                    <a:pt x="215" y="77"/>
                    <a:pt x="215" y="77"/>
                    <a:pt x="215" y="77"/>
                  </a:cubicBezTo>
                  <a:cubicBezTo>
                    <a:pt x="187" y="79"/>
                    <a:pt x="187" y="79"/>
                    <a:pt x="187" y="79"/>
                  </a:cubicBezTo>
                  <a:cubicBezTo>
                    <a:pt x="187" y="97"/>
                    <a:pt x="187" y="97"/>
                    <a:pt x="187" y="97"/>
                  </a:cubicBezTo>
                  <a:cubicBezTo>
                    <a:pt x="218" y="94"/>
                    <a:pt x="218" y="94"/>
                    <a:pt x="218" y="94"/>
                  </a:cubicBezTo>
                  <a:cubicBezTo>
                    <a:pt x="233" y="178"/>
                    <a:pt x="233" y="178"/>
                    <a:pt x="233" y="178"/>
                  </a:cubicBezTo>
                  <a:cubicBezTo>
                    <a:pt x="259" y="178"/>
                    <a:pt x="259" y="178"/>
                    <a:pt x="259" y="178"/>
                  </a:cubicBezTo>
                  <a:cubicBezTo>
                    <a:pt x="244" y="92"/>
                    <a:pt x="244" y="92"/>
                    <a:pt x="244" y="92"/>
                  </a:cubicBezTo>
                  <a:cubicBezTo>
                    <a:pt x="294" y="87"/>
                    <a:pt x="294" y="87"/>
                    <a:pt x="294" y="87"/>
                  </a:cubicBezTo>
                  <a:cubicBezTo>
                    <a:pt x="288" y="105"/>
                    <a:pt x="281" y="122"/>
                    <a:pt x="281" y="122"/>
                  </a:cubicBezTo>
                  <a:cubicBezTo>
                    <a:pt x="297" y="122"/>
                    <a:pt x="297" y="122"/>
                    <a:pt x="297" y="122"/>
                  </a:cubicBezTo>
                  <a:cubicBezTo>
                    <a:pt x="327" y="66"/>
                    <a:pt x="327" y="66"/>
                    <a:pt x="327" y="66"/>
                  </a:cubicBezTo>
                  <a:cubicBezTo>
                    <a:pt x="327" y="66"/>
                    <a:pt x="327" y="66"/>
                    <a:pt x="327" y="66"/>
                  </a:cubicBezTo>
                  <a:moveTo>
                    <a:pt x="1729" y="66"/>
                  </a:moveTo>
                  <a:cubicBezTo>
                    <a:pt x="1729" y="66"/>
                    <a:pt x="1729" y="66"/>
                    <a:pt x="1729" y="66"/>
                  </a:cubicBezTo>
                  <a:cubicBezTo>
                    <a:pt x="1729" y="66"/>
                    <a:pt x="1729" y="66"/>
                    <a:pt x="1729" y="66"/>
                  </a:cubicBezTo>
                  <a:cubicBezTo>
                    <a:pt x="1643" y="74"/>
                    <a:pt x="1643" y="74"/>
                    <a:pt x="1643" y="74"/>
                  </a:cubicBezTo>
                  <a:cubicBezTo>
                    <a:pt x="1637" y="37"/>
                    <a:pt x="1637" y="37"/>
                    <a:pt x="1637" y="37"/>
                  </a:cubicBezTo>
                  <a:cubicBezTo>
                    <a:pt x="1610" y="37"/>
                    <a:pt x="1610" y="37"/>
                    <a:pt x="1610" y="37"/>
                  </a:cubicBezTo>
                  <a:cubicBezTo>
                    <a:pt x="1617" y="77"/>
                    <a:pt x="1617" y="77"/>
                    <a:pt x="1617" y="77"/>
                  </a:cubicBezTo>
                  <a:cubicBezTo>
                    <a:pt x="1590" y="79"/>
                    <a:pt x="1590" y="79"/>
                    <a:pt x="1590" y="79"/>
                  </a:cubicBezTo>
                  <a:cubicBezTo>
                    <a:pt x="1590" y="97"/>
                    <a:pt x="1590" y="97"/>
                    <a:pt x="1590" y="97"/>
                  </a:cubicBezTo>
                  <a:cubicBezTo>
                    <a:pt x="1620" y="94"/>
                    <a:pt x="1620" y="94"/>
                    <a:pt x="1620" y="94"/>
                  </a:cubicBezTo>
                  <a:cubicBezTo>
                    <a:pt x="1635" y="178"/>
                    <a:pt x="1635" y="178"/>
                    <a:pt x="1635" y="178"/>
                  </a:cubicBezTo>
                  <a:cubicBezTo>
                    <a:pt x="1661" y="178"/>
                    <a:pt x="1661" y="178"/>
                    <a:pt x="1661" y="178"/>
                  </a:cubicBezTo>
                  <a:cubicBezTo>
                    <a:pt x="1646" y="92"/>
                    <a:pt x="1646" y="92"/>
                    <a:pt x="1646" y="92"/>
                  </a:cubicBezTo>
                  <a:cubicBezTo>
                    <a:pt x="1696" y="87"/>
                    <a:pt x="1696" y="87"/>
                    <a:pt x="1696" y="87"/>
                  </a:cubicBezTo>
                  <a:cubicBezTo>
                    <a:pt x="1690" y="105"/>
                    <a:pt x="1684" y="122"/>
                    <a:pt x="1684" y="122"/>
                  </a:cubicBezTo>
                  <a:cubicBezTo>
                    <a:pt x="1699" y="122"/>
                    <a:pt x="1699" y="122"/>
                    <a:pt x="1699" y="122"/>
                  </a:cubicBezTo>
                  <a:cubicBezTo>
                    <a:pt x="1729" y="66"/>
                    <a:pt x="1729" y="66"/>
                    <a:pt x="1729" y="6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游ゴシック"/>
                <a:cs typeface="+mn-cs"/>
              </a:endParaRPr>
            </a:p>
          </p:txBody>
        </p:sp>
        <p:pic>
          <p:nvPicPr>
            <p:cNvPr id="1257" name="グラフィックス 23"/>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80002" y="6404753"/>
              <a:ext cx="2031998" cy="223450"/>
            </a:xfrm>
            <a:prstGeom prst="rect">
              <a:avLst/>
            </a:prstGeom>
          </p:spPr>
        </p:pic>
      </p:grpSp>
      <p:pic>
        <p:nvPicPr>
          <p:cNvPr id="1258" name="図 24"/>
          <p:cNvPicPr>
            <a:picLocks noChangeAspect="1"/>
          </p:cNvPicPr>
          <p:nvPr userDrawn="1"/>
        </p:nvPicPr>
        <p:blipFill>
          <a:blip r:embed="rId1"/>
          <a:srcRect l="82970" t="4997" b="22308"/>
          <a:stretch>
            <a:fillRect/>
          </a:stretch>
        </p:blipFill>
        <p:spPr>
          <a:xfrm>
            <a:off x="10115547" y="-11805"/>
            <a:ext cx="2076451" cy="6869805"/>
          </a:xfrm>
          <a:prstGeom prst="rect">
            <a:avLst/>
          </a:prstGeom>
        </p:spPr>
      </p:pic>
    </p:spTree>
    <p:extLst>
      <p:ext uri="{BB962C8B-B14F-4D97-AF65-F5344CB8AC3E}">
        <p14:creationId xmlns:p14="http://schemas.microsoft.com/office/powerpoint/2010/main" val="1570278488"/>
      </p:ext>
    </p:extLst>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theme" Target="../theme/theme1.xml" /></Relationships>
</file>

<file path=ppt/slideMasters/_rels/slideMaster2.xml.rels><?xml version="1.0" encoding="UTF-8"?><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slideLayout" Target="../slideLayouts/slideLayout12.xml" /><Relationship Id="rId3" Type="http://schemas.openxmlformats.org/officeDocument/2006/relationships/slideLayout" Target="../slideLayouts/slideLayout13.xml" /><Relationship Id="rId4" Type="http://schemas.openxmlformats.org/officeDocument/2006/relationships/slideLayout" Target="../slideLayouts/slideLayout14.xml" /><Relationship Id="rId5" Type="http://schemas.openxmlformats.org/officeDocument/2006/relationships/slideLayout" Target="../slideLayouts/slideLayout15.xml" /><Relationship Id="rId6" Type="http://schemas.openxmlformats.org/officeDocument/2006/relationships/slideLayout" Target="../slideLayouts/slideLayout16.xml" /><Relationship Id="rId7" Type="http://schemas.openxmlformats.org/officeDocument/2006/relationships/slideLayout" Target="../slideLayouts/slideLayout17.xml" /><Relationship Id="rId8" Type="http://schemas.openxmlformats.org/officeDocument/2006/relationships/slideLayout" Target="../slideLayouts/slideLayout18.xml" /><Relationship Id="rId9" Type="http://schemas.openxmlformats.org/officeDocument/2006/relationships/slideLayout" Target="../slideLayouts/slideLayout19.xml" /><Relationship Id="rId10" Type="http://schemas.openxmlformats.org/officeDocument/2006/relationships/theme" Target="../theme/theme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026"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27"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1028"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29"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81840-E75B-4845-A159-D07FB78B25F2}" type="slidenum">
              <a:rPr kumimoji="1" lang="ja-JP" altLang="en-US" smtClean="0"/>
              <a:t>‹#›</a:t>
            </a:fld>
            <a:endParaRPr kumimoji="1" lang="ja-JP" altLang="en-US"/>
          </a:p>
        </p:txBody>
      </p:sp>
    </p:spTree>
    <p:extLst>
      <p:ext uri="{BB962C8B-B14F-4D97-AF65-F5344CB8AC3E}">
        <p14:creationId xmlns:p14="http://schemas.microsoft.com/office/powerpoint/2010/main" val="1121415567"/>
      </p:ext>
    </p:extLst>
  </p:cSld>
  <p:clrMap bg1="lt1" tx1="dk1" bg2="lt2" tx2="dk2" accent1="accent1" accent2="accent2" accent3="accent3" accent4="accent4" accent5="accent5" accent6="accent6" hlink="hlink" folHlink="folHlink"/>
  <p:sldLayoutIdLst>
    <p:sldLayoutId id="2147483649" r:id="rId1"/>
    <p:sldLayoutId id="2147483740" r:id="rId2"/>
    <p:sldLayoutId id="2147483660" r:id="rId3"/>
    <p:sldLayoutId id="2147483670" r:id="rId4"/>
    <p:sldLayoutId id="2147483654" r:id="rId5"/>
    <p:sldLayoutId id="2147483671" r:id="rId6"/>
    <p:sldLayoutId id="2147483741" r:id="rId7"/>
    <p:sldLayoutId id="2147483664" r:id="rId8"/>
    <p:sldLayoutId id="2147483661" r:id="rId9"/>
    <p:sldLayoutId id="2147483684" r:id="rId10"/>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0" name=""/>
        <p:cNvGrpSpPr/>
        <p:nvPr/>
      </p:nvGrpSpPr>
      <p:grpSpPr>
        <a:xfrm>
          <a:off x="0" y="0"/>
          <a:ext cx="0" cy="0"/>
          <a:chOff x="0" y="0"/>
          <a:chExt cx="0" cy="0"/>
        </a:xfrm>
      </p:grpSpPr>
      <p:sp>
        <p:nvSpPr>
          <p:cNvPr id="1261"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262"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63"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1264"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265"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81840-E75B-4845-A159-D07FB78B25F2}" type="slidenum">
              <a:rPr kumimoji="1" lang="ja-JP" altLang="en-US" smtClean="0"/>
              <a:t>‹#›</a:t>
            </a:fld>
            <a:endParaRPr kumimoji="1" lang="ja-JP" altLang="en-US"/>
          </a:p>
        </p:txBody>
      </p:sp>
    </p:spTree>
    <p:extLst>
      <p:ext uri="{BB962C8B-B14F-4D97-AF65-F5344CB8AC3E}">
        <p14:creationId xmlns:p14="http://schemas.microsoft.com/office/powerpoint/2010/main" val="107211015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1" r:id="rId8"/>
    <p:sldLayoutId id="2147483752" r:id="rId9"/>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15.png" /><Relationship Id="rId2" Type="http://schemas.openxmlformats.org/officeDocument/2006/relationships/image" Target="../media/image16.png" /><Relationship Id="rId3" Type="http://schemas.openxmlformats.org/officeDocument/2006/relationships/image" Target="../media/image17.png" /><Relationship Id="rId4" Type="http://schemas.openxmlformats.org/officeDocument/2006/relationships/image" Target="../media/image18.jpeg" /><Relationship Id="rId5" Type="http://schemas.openxmlformats.org/officeDocument/2006/relationships/image" Target="../media/image19.png" /><Relationship Id="rId6" Type="http://schemas.openxmlformats.org/officeDocument/2006/relationships/image" Target="../media/svg3.svg" /><Relationship Id="rId7" Type="http://schemas.openxmlformats.org/officeDocument/2006/relationships/image" Target="../media/image20.jpeg" /><Relationship Id="rId8" Type="http://schemas.openxmlformats.org/officeDocument/2006/relationships/slideLayout" Target="../slideLayouts/slideLayout4.xml" /></Relationships>
</file>

<file path=ppt/slides/_rels/slide2.xml.rels><?xml version="1.0" encoding="UTF-8"?><Relationships xmlns="http://schemas.openxmlformats.org/package/2006/relationships"><Relationship Id="rId1" Type="http://schemas.openxmlformats.org/officeDocument/2006/relationships/image" Target="../media/image17.png" /><Relationship Id="rId2" Type="http://schemas.openxmlformats.org/officeDocument/2006/relationships/image" Target="../media/image18.jpeg" /><Relationship Id="rId3" Type="http://schemas.openxmlformats.org/officeDocument/2006/relationships/image" Target="../media/image21.jpeg" /><Relationship Id="rId4" Type="http://schemas.openxmlformats.org/officeDocument/2006/relationships/image" Target="../media/image22.jpeg" /><Relationship Id="rId5" Type="http://schemas.openxmlformats.org/officeDocument/2006/relationships/slideLayout" Target="../slideLayouts/slideLayout4.xml" /></Relationships>
</file>

<file path=ppt/slides/_rels/slide3.xml.rels><?xml version="1.0" encoding="UTF-8"?><Relationships xmlns="http://schemas.openxmlformats.org/package/2006/relationships"><Relationship Id="rId1" Type="http://schemas.openxmlformats.org/officeDocument/2006/relationships/image" Target="../media/image17.png" /><Relationship Id="rId2" Type="http://schemas.openxmlformats.org/officeDocument/2006/relationships/image" Target="../media/image18.jpeg" /><Relationship Id="rId3" Type="http://schemas.openxmlformats.org/officeDocument/2006/relationships/slideLayout" Target="../slideLayouts/slideLayout4.xml" /></Relationships>
</file>

<file path=ppt/slides/_rels/slide4.xml.rels><?xml version="1.0" encoding="UTF-8"?><Relationships xmlns="http://schemas.openxmlformats.org/package/2006/relationships"><Relationship Id="rId1" Type="http://schemas.openxmlformats.org/officeDocument/2006/relationships/image" Target="../media/image20.jpeg" /><Relationship Id="rId2" Type="http://schemas.openxmlformats.org/officeDocument/2006/relationships/image" Target="../media/image23.jpeg" /><Relationship Id="rId3"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82" name="タイトル 3"/>
          <p:cNvSpPr>
            <a:spLocks noGrp="1"/>
          </p:cNvSpPr>
          <p:nvPr>
            <p:ph type="title"/>
          </p:nvPr>
        </p:nvSpPr>
        <p:spPr>
          <a:xfrm>
            <a:off x="485775" y="214006"/>
            <a:ext cx="6838548" cy="423839"/>
          </a:xfrm>
        </p:spPr>
        <p:txBody>
          <a:bodyPr/>
          <a:lstStyle/>
          <a:p>
            <a:r>
              <a:rPr lang="ja-JP" altLang="en-US" sz="2400" dirty="0">
                <a:solidFill>
                  <a:schemeClr val="bg2"/>
                </a:solidFill>
              </a:rPr>
              <a:t>地域回覧板について（参考資料）　2025.4.7区長会</a:t>
            </a:r>
            <a:endParaRPr lang="ja-JP" altLang="en-US" dirty="0"/>
          </a:p>
        </p:txBody>
      </p:sp>
      <p:sp>
        <p:nvSpPr>
          <p:cNvPr id="1483" name="スライド番号プレースホルダー 128"/>
          <p:cNvSpPr>
            <a:spLocks noGrp="1"/>
          </p:cNvSpPr>
          <p:nvPr>
            <p:ph type="sldNum" sz="quarter" idx="12"/>
          </p:nvPr>
        </p:nvSpPr>
        <p:spPr/>
        <p:txBody>
          <a:bodyPr/>
          <a:lstStyle/>
          <a:p>
            <a:fld id="{B6781840-E75B-4845-A159-D07FB78B25F2}" type="slidenum">
              <a:rPr lang="ja-JP" altLang="en-US" smtClean="0"/>
              <a:pPr/>
              <a:t>0</a:t>
            </a:fld>
            <a:endParaRPr lang="ja-JP" altLang="en-US"/>
          </a:p>
        </p:txBody>
      </p:sp>
      <p:sp>
        <p:nvSpPr>
          <p:cNvPr id="1484" name="正方形/長方形 6"/>
          <p:cNvSpPr>
            <a:spLocks noChangeArrowheads="1"/>
          </p:cNvSpPr>
          <p:nvPr/>
        </p:nvSpPr>
        <p:spPr>
          <a:xfrm>
            <a:off x="572396" y="977203"/>
            <a:ext cx="11246729" cy="707886"/>
          </a:xfrm>
          <a:prstGeom prst="rect">
            <a:avLst/>
          </a:prstGeom>
          <a:noFill/>
          <a:ln>
            <a:noFill/>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2000" b="1" u="sng" dirty="0">
                <a:latin typeface="+mn-ea"/>
                <a:ea typeface="+mn-ea"/>
              </a:rPr>
              <a:t>PC</a:t>
            </a:r>
            <a:r>
              <a:rPr lang="ja-JP" altLang="en-US" sz="2000" b="1" u="sng" dirty="0">
                <a:latin typeface="+mn-ea"/>
                <a:ea typeface="+mn-ea"/>
              </a:rPr>
              <a:t>から地区長様がお知らせ</a:t>
            </a:r>
            <a:r>
              <a:rPr kumimoji="1" lang="ja-JP" altLang="en-US" sz="2000" b="1" i="0" u="sng" strike="noStrike" kern="1200" cap="none" spc="0" normalizeH="0" baseline="0" noProof="0" dirty="0">
                <a:ln>
                  <a:noFill/>
                </a:ln>
                <a:effectLst/>
                <a:uLnTx/>
                <a:uFillTx/>
                <a:latin typeface="+mn-ea"/>
                <a:ea typeface="+mn-ea"/>
              </a:rPr>
              <a:t>を入力し、テレビ・スマホアプリ向けに各地区別にお知らせ配信を行うことができます</a:t>
            </a:r>
            <a:endParaRPr kumimoji="1" lang="ja-JP" altLang="en-US" sz="1050" b="1" i="0" u="sng" strike="noStrike" kern="1200" cap="none" spc="0" normalizeH="0" baseline="0" noProof="0" dirty="0">
              <a:ln>
                <a:noFill/>
              </a:ln>
              <a:effectLst/>
              <a:uLnTx/>
              <a:uFillTx/>
              <a:latin typeface="+mn-ea"/>
              <a:ea typeface="+mn-ea"/>
            </a:endParaRPr>
          </a:p>
        </p:txBody>
      </p:sp>
      <p:grpSp>
        <p:nvGrpSpPr>
          <p:cNvPr id="1485" name="グループ化 43"/>
          <p:cNvGrpSpPr/>
          <p:nvPr/>
        </p:nvGrpSpPr>
        <p:grpSpPr>
          <a:xfrm>
            <a:off x="485775" y="1944109"/>
            <a:ext cx="4614887" cy="982968"/>
            <a:chOff x="829789" y="1714116"/>
            <a:chExt cx="4120866" cy="982968"/>
          </a:xfrm>
        </p:grpSpPr>
        <p:sp>
          <p:nvSpPr>
            <p:cNvPr id="1486" name="四角形: 角を丸くする 29"/>
            <p:cNvSpPr/>
            <p:nvPr/>
          </p:nvSpPr>
          <p:spPr>
            <a:xfrm>
              <a:off x="829790" y="1714116"/>
              <a:ext cx="4013010" cy="98296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2"/>
                </a:solidFill>
              </a:endParaRPr>
            </a:p>
          </p:txBody>
        </p:sp>
        <p:sp>
          <p:nvSpPr>
            <p:cNvPr id="1487" name="テキスト ボックス 4"/>
            <p:cNvSpPr txBox="1"/>
            <p:nvPr/>
          </p:nvSpPr>
          <p:spPr>
            <a:xfrm>
              <a:off x="829789" y="1746999"/>
              <a:ext cx="4120866" cy="830997"/>
            </a:xfrm>
            <a:prstGeom prst="rect">
              <a:avLst/>
            </a:prstGeom>
            <a:noFill/>
          </p:spPr>
          <p:txBody>
            <a:bodyPr wrap="square" lIns="91440" tIns="45720" rIns="91440" bIns="4572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600" dirty="0">
                  <a:solidFill>
                    <a:srgbClr val="292929"/>
                  </a:solidFill>
                  <a:latin typeface="+mn-ea"/>
                  <a:cs typeface="Segoe UI"/>
                </a:rPr>
                <a:t>PC</a:t>
              </a:r>
              <a:r>
                <a:rPr lang="ja-JP" altLang="en-US" sz="1600" dirty="0">
                  <a:solidFill>
                    <a:srgbClr val="292929"/>
                  </a:solidFill>
                  <a:latin typeface="+mn-ea"/>
                  <a:cs typeface="Segoe UI"/>
                </a:rPr>
                <a:t>から各地区の記事を入力します。</a:t>
              </a:r>
              <a:endParaRPr lang="en-US" altLang="ja-JP" sz="1600" dirty="0">
                <a:solidFill>
                  <a:srgbClr val="292929"/>
                </a:solidFill>
                <a:latin typeface="+mn-ea"/>
                <a:cs typeface="Segoe U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600" dirty="0">
                  <a:solidFill>
                    <a:srgbClr val="292929"/>
                  </a:solidFill>
                  <a:latin typeface="+mn-ea"/>
                  <a:cs typeface="Segoe UI"/>
                </a:rPr>
                <a:t>※</a:t>
              </a:r>
              <a:r>
                <a:rPr lang="ja-JP" altLang="en-US" sz="1600" dirty="0">
                  <a:solidFill>
                    <a:srgbClr val="292929"/>
                  </a:solidFill>
                  <a:latin typeface="+mn-ea"/>
                  <a:cs typeface="Segoe UI"/>
                </a:rPr>
                <a:t>地区別に入力者を分けて、該当地区の記事のみ更新できる権限のアカウント発行が可能です。</a:t>
              </a:r>
              <a:endParaRPr lang="en-US" altLang="ja-JP" sz="1600" dirty="0">
                <a:solidFill>
                  <a:srgbClr val="292929"/>
                </a:solidFill>
                <a:latin typeface="+mn-ea"/>
                <a:cs typeface="Segoe UI"/>
              </a:endParaRPr>
            </a:p>
          </p:txBody>
        </p:sp>
      </p:grpSp>
      <p:grpSp>
        <p:nvGrpSpPr>
          <p:cNvPr id="1488" name="グループ化 26"/>
          <p:cNvGrpSpPr/>
          <p:nvPr/>
        </p:nvGrpSpPr>
        <p:grpSpPr>
          <a:xfrm>
            <a:off x="2721148" y="3927498"/>
            <a:ext cx="1139055" cy="1829212"/>
            <a:chOff x="1061967" y="3766698"/>
            <a:chExt cx="932485" cy="1497480"/>
          </a:xfrm>
        </p:grpSpPr>
        <p:pic>
          <p:nvPicPr>
            <p:cNvPr id="1489" name="図 1" descr="ウィンドウ, 記号, 挿絵 が含まれている画像&#10;&#10;自動的に生成された説明"/>
            <p:cNvPicPr>
              <a:picLocks noChangeAspect="1"/>
            </p:cNvPicPr>
            <p:nvPr/>
          </p:nvPicPr>
          <p:blipFill>
            <a:blip r:embed="rId1"/>
            <a:stretch>
              <a:fillRect/>
            </a:stretch>
          </p:blipFill>
          <p:spPr>
            <a:xfrm>
              <a:off x="1061967" y="3766698"/>
              <a:ext cx="932485" cy="1241667"/>
            </a:xfrm>
            <a:prstGeom prst="rect">
              <a:avLst/>
            </a:prstGeom>
          </p:spPr>
        </p:pic>
        <p:sp>
          <p:nvSpPr>
            <p:cNvPr id="1490" name="Text Box 4"/>
            <p:cNvSpPr txBox="1">
              <a:spLocks noChangeArrowheads="1"/>
            </p:cNvSpPr>
            <p:nvPr/>
          </p:nvSpPr>
          <p:spPr>
            <a:xfrm>
              <a:off x="1262610" y="5037413"/>
              <a:ext cx="521653" cy="226765"/>
            </a:xfrm>
            <a:prstGeom prst="rect">
              <a:avLst/>
            </a:prstGeom>
            <a:noFill/>
            <a:ln>
              <a:noFill/>
            </a:ln>
            <a:effec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1200" dirty="0">
                  <a:solidFill>
                    <a:srgbClr val="000000"/>
                  </a:solidFill>
                  <a:latin typeface="+mn-ea"/>
                  <a:ea typeface="+mn-ea"/>
                </a:rPr>
                <a:t>B</a:t>
              </a:r>
              <a:r>
                <a:rPr lang="ja-JP" altLang="en-US" sz="1200" dirty="0">
                  <a:solidFill>
                    <a:srgbClr val="000000"/>
                  </a:solidFill>
                  <a:latin typeface="+mn-ea"/>
                  <a:ea typeface="+mn-ea"/>
                </a:rPr>
                <a:t>地区</a:t>
              </a:r>
              <a:endParaRPr kumimoji="1" lang="ja-JP" altLang="en-US" sz="1200" b="0" i="0" u="none" strike="noStrike" kern="1200" cap="none" spc="0" normalizeH="0" baseline="0" noProof="0" dirty="0">
                <a:ln>
                  <a:noFill/>
                </a:ln>
                <a:solidFill>
                  <a:srgbClr val="000000"/>
                </a:solidFill>
                <a:effectLst/>
                <a:uLnTx/>
                <a:uFillTx/>
                <a:latin typeface="+mn-ea"/>
                <a:ea typeface="+mn-ea"/>
                <a:cs typeface="+mn-cs"/>
              </a:endParaRPr>
            </a:p>
          </p:txBody>
        </p:sp>
      </p:grpSp>
      <p:grpSp>
        <p:nvGrpSpPr>
          <p:cNvPr id="1491" name="グループ化 25"/>
          <p:cNvGrpSpPr/>
          <p:nvPr/>
        </p:nvGrpSpPr>
        <p:grpSpPr>
          <a:xfrm>
            <a:off x="6083940" y="3503634"/>
            <a:ext cx="2971881" cy="1986915"/>
            <a:chOff x="8641822" y="2339573"/>
            <a:chExt cx="2438838" cy="1630537"/>
          </a:xfrm>
        </p:grpSpPr>
        <p:pic>
          <p:nvPicPr>
            <p:cNvPr id="1492" name="図 24" descr="背景パターン が含まれている画像&#10;&#10;自動的に生成された説明"/>
            <p:cNvPicPr>
              <a:picLocks noChangeAspect="1"/>
            </p:cNvPicPr>
            <p:nvPr/>
          </p:nvPicPr>
          <p:blipFill>
            <a:blip r:embed="rId2"/>
            <a:stretch>
              <a:fillRect/>
            </a:stretch>
          </p:blipFill>
          <p:spPr>
            <a:xfrm>
              <a:off x="8641822" y="2339573"/>
              <a:ext cx="2438838" cy="1630537"/>
            </a:xfrm>
            <a:prstGeom prst="rect">
              <a:avLst/>
            </a:prstGeom>
          </p:spPr>
        </p:pic>
        <p:grpSp>
          <p:nvGrpSpPr>
            <p:cNvPr id="1493" name="グループ化 16"/>
            <p:cNvGrpSpPr/>
            <p:nvPr/>
          </p:nvGrpSpPr>
          <p:grpSpPr>
            <a:xfrm>
              <a:off x="8734333" y="2389841"/>
              <a:ext cx="2253895" cy="1221655"/>
              <a:chOff x="1361568" y="4076700"/>
              <a:chExt cx="4351866" cy="2447925"/>
            </a:xfrm>
          </p:grpSpPr>
          <p:pic>
            <p:nvPicPr>
              <p:cNvPr id="1494" name="Picture 61"/>
              <p:cNvPicPr>
                <a:picLocks noChangeAspect="1" noChangeArrowheads="1"/>
              </p:cNvPicPr>
              <p:nvPr/>
            </p:nvPicPr>
            <p:blipFill>
              <a:blip r:embed="rId3"/>
              <a:stretch>
                <a:fillRect/>
              </a:stretch>
            </p:blipFill>
            <p:spPr>
              <a:xfrm>
                <a:off x="1361568" y="4076700"/>
                <a:ext cx="4351866" cy="2447925"/>
              </a:xfrm>
              <a:prstGeom prst="rect">
                <a:avLst/>
              </a:prstGeom>
              <a:noFill/>
              <a:ln w="9525">
                <a:solidFill>
                  <a:schemeClr val="bg2"/>
                </a:solidFill>
                <a:miter lim="800000"/>
                <a:headEnd/>
                <a:tailEnd/>
              </a:ln>
            </p:spPr>
          </p:pic>
          <p:pic>
            <p:nvPicPr>
              <p:cNvPr id="1495" name="Picture 61" descr="20130723_JWAYコミュニティ情報画面微調整"/>
              <p:cNvPicPr>
                <a:picLocks noChangeAspect="1" noChangeArrowheads="1"/>
              </p:cNvPicPr>
              <p:nvPr/>
            </p:nvPicPr>
            <p:blipFill>
              <a:blip r:embed="rId4"/>
              <a:srcRect t="88979"/>
              <a:stretch>
                <a:fillRect/>
              </a:stretch>
            </p:blipFill>
            <p:spPr>
              <a:xfrm>
                <a:off x="1396170" y="6254832"/>
                <a:ext cx="4304386" cy="269793"/>
              </a:xfrm>
              <a:prstGeom prst="rect">
                <a:avLst/>
              </a:prstGeom>
              <a:noFill/>
              <a:ln w="9525">
                <a:noFill/>
                <a:miter lim="800000"/>
                <a:headEnd/>
                <a:tailEnd/>
              </a:ln>
            </p:spPr>
          </p:pic>
          <p:pic>
            <p:nvPicPr>
              <p:cNvPr id="1496" name="Picture 61" descr="20130723_JWAYコミュニティ情報画面微調整"/>
              <p:cNvPicPr>
                <a:picLocks noChangeAspect="1" noChangeArrowheads="1"/>
              </p:cNvPicPr>
              <p:nvPr/>
            </p:nvPicPr>
            <p:blipFill>
              <a:blip r:embed="rId4"/>
              <a:srcRect l="53365" t="3957" r="5507" b="18047"/>
              <a:stretch>
                <a:fillRect/>
              </a:stretch>
            </p:blipFill>
            <p:spPr>
              <a:xfrm>
                <a:off x="1686122" y="4178448"/>
                <a:ext cx="1790258" cy="1909321"/>
              </a:xfrm>
              <a:prstGeom prst="rect">
                <a:avLst/>
              </a:prstGeom>
              <a:noFill/>
              <a:ln w="9525">
                <a:noFill/>
                <a:miter lim="800000"/>
                <a:headEnd/>
                <a:tailEnd/>
              </a:ln>
            </p:spPr>
          </p:pic>
          <p:pic>
            <p:nvPicPr>
              <p:cNvPr id="1497" name="Picture 61" descr="20130723_JWAYコミュニティ情報画面微調整"/>
              <p:cNvPicPr>
                <a:picLocks noChangeAspect="1" noChangeArrowheads="1"/>
              </p:cNvPicPr>
              <p:nvPr/>
            </p:nvPicPr>
            <p:blipFill>
              <a:blip r:embed="rId4"/>
              <a:srcRect l="6587" t="3189" r="49234" b="12453"/>
              <a:stretch>
                <a:fillRect/>
              </a:stretch>
            </p:blipFill>
            <p:spPr>
              <a:xfrm>
                <a:off x="3517058" y="4148825"/>
                <a:ext cx="1923068" cy="2065080"/>
              </a:xfrm>
              <a:prstGeom prst="rect">
                <a:avLst/>
              </a:prstGeom>
              <a:noFill/>
              <a:ln w="9525">
                <a:noFill/>
                <a:miter lim="800000"/>
                <a:headEnd/>
                <a:tailEnd/>
              </a:ln>
            </p:spPr>
          </p:pic>
        </p:grpSp>
      </p:grpSp>
      <p:grpSp>
        <p:nvGrpSpPr>
          <p:cNvPr id="1498" name="グループ化 42"/>
          <p:cNvGrpSpPr/>
          <p:nvPr/>
        </p:nvGrpSpPr>
        <p:grpSpPr>
          <a:xfrm>
            <a:off x="5646936" y="1943500"/>
            <a:ext cx="5863813" cy="982967"/>
            <a:chOff x="5191029" y="1607923"/>
            <a:chExt cx="6033819" cy="982967"/>
          </a:xfrm>
        </p:grpSpPr>
        <p:sp>
          <p:nvSpPr>
            <p:cNvPr id="1499" name="四角形: 角を丸くする 41"/>
            <p:cNvSpPr/>
            <p:nvPr/>
          </p:nvSpPr>
          <p:spPr>
            <a:xfrm>
              <a:off x="5191029" y="1607923"/>
              <a:ext cx="5868898" cy="98296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2"/>
                </a:solidFill>
              </a:endParaRPr>
            </a:p>
          </p:txBody>
        </p:sp>
        <p:sp>
          <p:nvSpPr>
            <p:cNvPr id="1500" name="テキスト ボックス 31"/>
            <p:cNvSpPr txBox="1"/>
            <p:nvPr/>
          </p:nvSpPr>
          <p:spPr>
            <a:xfrm>
              <a:off x="5191029" y="1641415"/>
              <a:ext cx="6033819" cy="830997"/>
            </a:xfrm>
            <a:prstGeom prst="rect">
              <a:avLst/>
            </a:prstGeom>
            <a:noFill/>
          </p:spPr>
          <p:txBody>
            <a:bodyPr wrap="square" lIns="91440" tIns="45720" rIns="91440" bIns="4572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dirty="0">
                  <a:solidFill>
                    <a:srgbClr val="292929"/>
                  </a:solidFill>
                  <a:latin typeface="+mn-ea"/>
                  <a:cs typeface="Segoe UI"/>
                </a:rPr>
                <a:t>入力記事がテレビ</a:t>
              </a:r>
              <a:r>
                <a:rPr lang="en-US" altLang="ja-JP" sz="1600" dirty="0">
                  <a:solidFill>
                    <a:srgbClr val="292929"/>
                  </a:solidFill>
                  <a:latin typeface="+mn-ea"/>
                  <a:cs typeface="Segoe UI"/>
                </a:rPr>
                <a:t>(</a:t>
              </a:r>
              <a:r>
                <a:rPr lang="ja-JP" altLang="en-US" sz="1600" dirty="0">
                  <a:solidFill>
                    <a:srgbClr val="292929"/>
                  </a:solidFill>
                  <a:latin typeface="+mn-ea"/>
                  <a:cs typeface="Segoe UI"/>
                </a:rPr>
                <a:t>データ放送</a:t>
              </a:r>
              <a:r>
                <a:rPr lang="en-US" altLang="ja-JP" sz="1600" dirty="0">
                  <a:solidFill>
                    <a:srgbClr val="292929"/>
                  </a:solidFill>
                  <a:latin typeface="+mn-ea"/>
                  <a:cs typeface="Segoe UI"/>
                </a:rPr>
                <a:t>)</a:t>
              </a:r>
              <a:r>
                <a:rPr lang="ja-JP" altLang="en-US" sz="1600" dirty="0">
                  <a:solidFill>
                    <a:srgbClr val="292929"/>
                  </a:solidFill>
                  <a:latin typeface="+mn-ea"/>
                  <a:cs typeface="Segoe UI"/>
                </a:rPr>
                <a:t>・スマホアプリへ配信されます。</a:t>
              </a:r>
              <a:endParaRPr lang="en-US" altLang="ja-JP" sz="1600" dirty="0">
                <a:solidFill>
                  <a:srgbClr val="292929"/>
                </a:solidFill>
                <a:latin typeface="+mn-ea"/>
                <a:cs typeface="Segoe U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dirty="0">
                  <a:solidFill>
                    <a:srgbClr val="292929"/>
                  </a:solidFill>
                  <a:latin typeface="+mn-ea"/>
                  <a:cs typeface="Segoe UI"/>
                </a:rPr>
                <a:t>住民が各端末で地域を選択すると、選択した地域の情報が表示</a:t>
              </a:r>
              <a:endParaRPr lang="en-US" altLang="ja-JP" sz="1600" dirty="0">
                <a:solidFill>
                  <a:srgbClr val="292929"/>
                </a:solidFill>
                <a:latin typeface="+mn-ea"/>
                <a:cs typeface="Segoe U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dirty="0">
                  <a:solidFill>
                    <a:srgbClr val="292929"/>
                  </a:solidFill>
                  <a:latin typeface="+mn-ea"/>
                  <a:cs typeface="Segoe UI"/>
                </a:rPr>
                <a:t>されます。</a:t>
              </a:r>
              <a:endParaRPr lang="en-US" altLang="ja-JP" sz="1600" dirty="0">
                <a:solidFill>
                  <a:srgbClr val="292929"/>
                </a:solidFill>
                <a:latin typeface="+mn-ea"/>
                <a:cs typeface="Segoe UI"/>
              </a:endParaRPr>
            </a:p>
          </p:txBody>
        </p:sp>
      </p:grpSp>
      <p:pic>
        <p:nvPicPr>
          <p:cNvPr id="1501" name="グラフィックス 23" descr="スマート フォン 単色塗りつぶし"/>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13141" y="3173641"/>
            <a:ext cx="2646899" cy="2646899"/>
          </a:xfrm>
          <a:prstGeom prst="rect">
            <a:avLst/>
          </a:prstGeom>
        </p:spPr>
      </p:pic>
      <p:grpSp>
        <p:nvGrpSpPr>
          <p:cNvPr id="1502" name="グループ化 34"/>
          <p:cNvGrpSpPr/>
          <p:nvPr/>
        </p:nvGrpSpPr>
        <p:grpSpPr>
          <a:xfrm>
            <a:off x="1174890" y="3169133"/>
            <a:ext cx="1139055" cy="1841202"/>
            <a:chOff x="869817" y="3987226"/>
            <a:chExt cx="932485" cy="1507295"/>
          </a:xfrm>
        </p:grpSpPr>
        <p:pic>
          <p:nvPicPr>
            <p:cNvPr id="1503" name="図 35" descr="ウィンドウ, 記号, 挿絵 が含まれている画像&#10;&#10;自動的に生成された説明"/>
            <p:cNvPicPr>
              <a:picLocks noChangeAspect="1"/>
            </p:cNvPicPr>
            <p:nvPr/>
          </p:nvPicPr>
          <p:blipFill>
            <a:blip r:embed="rId1"/>
            <a:stretch>
              <a:fillRect/>
            </a:stretch>
          </p:blipFill>
          <p:spPr>
            <a:xfrm>
              <a:off x="869817" y="3987226"/>
              <a:ext cx="932485" cy="1241667"/>
            </a:xfrm>
            <a:prstGeom prst="rect">
              <a:avLst/>
            </a:prstGeom>
          </p:spPr>
        </p:pic>
        <p:sp>
          <p:nvSpPr>
            <p:cNvPr id="1504" name="Text Box 4"/>
            <p:cNvSpPr txBox="1">
              <a:spLocks noChangeArrowheads="1"/>
            </p:cNvSpPr>
            <p:nvPr/>
          </p:nvSpPr>
          <p:spPr>
            <a:xfrm>
              <a:off x="1075232" y="5267756"/>
              <a:ext cx="521653" cy="226765"/>
            </a:xfrm>
            <a:prstGeom prst="rect">
              <a:avLst/>
            </a:prstGeom>
            <a:noFill/>
            <a:ln>
              <a:noFill/>
            </a:ln>
            <a:effec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1200" dirty="0">
                  <a:solidFill>
                    <a:srgbClr val="000000"/>
                  </a:solidFill>
                  <a:latin typeface="+mn-ea"/>
                  <a:ea typeface="+mn-ea"/>
                </a:rPr>
                <a:t>A</a:t>
              </a:r>
              <a:r>
                <a:rPr lang="ja-JP" altLang="en-US" sz="1200" dirty="0">
                  <a:solidFill>
                    <a:srgbClr val="000000"/>
                  </a:solidFill>
                  <a:latin typeface="+mn-ea"/>
                  <a:ea typeface="+mn-ea"/>
                </a:rPr>
                <a:t>地区</a:t>
              </a:r>
              <a:endParaRPr kumimoji="1" lang="ja-JP" altLang="en-US" sz="1200" b="0" i="0" u="none" strike="noStrike" kern="1200" cap="none" spc="0" normalizeH="0" baseline="0" noProof="0" dirty="0">
                <a:ln>
                  <a:noFill/>
                </a:ln>
                <a:solidFill>
                  <a:srgbClr val="000000"/>
                </a:solidFill>
                <a:effectLst/>
                <a:uLnTx/>
                <a:uFillTx/>
                <a:latin typeface="+mn-ea"/>
                <a:ea typeface="+mn-ea"/>
                <a:cs typeface="+mn-cs"/>
              </a:endParaRPr>
            </a:p>
          </p:txBody>
        </p:sp>
      </p:grpSp>
      <p:sp>
        <p:nvSpPr>
          <p:cNvPr id="1505" name="矢印: 右 39"/>
          <p:cNvSpPr/>
          <p:nvPr/>
        </p:nvSpPr>
        <p:spPr>
          <a:xfrm>
            <a:off x="4551328" y="3675336"/>
            <a:ext cx="1003561" cy="623866"/>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506" name="グループ化 5"/>
          <p:cNvGrpSpPr/>
          <p:nvPr/>
        </p:nvGrpSpPr>
        <p:grpSpPr>
          <a:xfrm>
            <a:off x="9733852" y="3354453"/>
            <a:ext cx="1203937" cy="2217672"/>
            <a:chOff x="2263098" y="1648128"/>
            <a:chExt cx="2681515" cy="4939393"/>
          </a:xfrm>
        </p:grpSpPr>
        <p:pic>
          <p:nvPicPr>
            <p:cNvPr id="1507" name="図 6" descr="グラフィカル ユーザー インターフェイス, テキスト, アプリケーション, メール&#10;&#10;自動的に生成された説明"/>
            <p:cNvPicPr>
              <a:picLocks noChangeAspect="1"/>
            </p:cNvPicPr>
            <p:nvPr/>
          </p:nvPicPr>
          <p:blipFill>
            <a:blip r:embed="rId7"/>
            <a:stretch>
              <a:fillRect/>
            </a:stretch>
          </p:blipFill>
          <p:spPr>
            <a:xfrm>
              <a:off x="2263098" y="1648128"/>
              <a:ext cx="2681515" cy="4939393"/>
            </a:xfrm>
            <a:prstGeom prst="rect">
              <a:avLst/>
            </a:prstGeom>
            <a:ln>
              <a:solidFill>
                <a:schemeClr val="tx1">
                  <a:lumMod val="75000"/>
                  <a:lumOff val="25000"/>
                </a:schemeClr>
              </a:solidFill>
            </a:ln>
          </p:spPr>
        </p:pic>
        <p:sp>
          <p:nvSpPr>
            <p:cNvPr id="1508" name="正方形/長方形 7"/>
            <p:cNvSpPr/>
            <p:nvPr/>
          </p:nvSpPr>
          <p:spPr>
            <a:xfrm>
              <a:off x="2827867" y="2514600"/>
              <a:ext cx="855133" cy="186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09" name="正方形/長方形 8"/>
            <p:cNvSpPr/>
            <p:nvPr/>
          </p:nvSpPr>
          <p:spPr>
            <a:xfrm>
              <a:off x="2725482" y="2819400"/>
              <a:ext cx="855133" cy="186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10" name="正方形/長方形 9"/>
            <p:cNvSpPr/>
            <p:nvPr/>
          </p:nvSpPr>
          <p:spPr>
            <a:xfrm>
              <a:off x="2729167" y="3160187"/>
              <a:ext cx="855134" cy="186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11" name="正方形/長方形 10"/>
            <p:cNvSpPr/>
            <p:nvPr/>
          </p:nvSpPr>
          <p:spPr>
            <a:xfrm>
              <a:off x="2722095" y="3476009"/>
              <a:ext cx="855134" cy="186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12" name="正方形/長方形 11"/>
            <p:cNvSpPr/>
            <p:nvPr/>
          </p:nvSpPr>
          <p:spPr>
            <a:xfrm>
              <a:off x="2281731" y="3722815"/>
              <a:ext cx="2662881" cy="358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13" name="テキスト ボックス 12"/>
            <p:cNvSpPr txBox="1"/>
            <p:nvPr/>
          </p:nvSpPr>
          <p:spPr>
            <a:xfrm>
              <a:off x="2420222" y="1796572"/>
              <a:ext cx="922855" cy="316335"/>
            </a:xfrm>
            <a:prstGeom prst="rect">
              <a:avLst/>
            </a:prstGeom>
            <a:solidFill>
              <a:srgbClr val="00BDF1"/>
            </a:solidFill>
            <a:ln>
              <a:noFill/>
            </a:ln>
          </p:spPr>
          <p:txBody>
            <a:bodyPr wrap="square" rtlCol="0">
              <a:spAutoFit/>
            </a:bodyPr>
            <a:lstStyle/>
            <a:p>
              <a:pPr algn="ctr">
                <a:lnSpc>
                  <a:spcPct val="120000"/>
                </a:lnSpc>
              </a:pPr>
              <a:r>
                <a:rPr lang="ja-JP" altLang="en-US" sz="300" b="1" dirty="0">
                  <a:solidFill>
                    <a:schemeClr val="bg1"/>
                  </a:solidFill>
                </a:rPr>
                <a:t>回覧板</a:t>
              </a:r>
              <a:endParaRPr kumimoji="1" lang="ja-JP" altLang="en-US" sz="300" b="1" dirty="0">
                <a:solidFill>
                  <a:schemeClr val="bg1"/>
                </a:solidFill>
              </a:endParaRPr>
            </a:p>
          </p:txBody>
        </p:sp>
      </p:grpSp>
      <p:sp>
        <p:nvSpPr>
          <p:cNvPr id="1514" name="四角形: 角を丸くする 14"/>
          <p:cNvSpPr/>
          <p:nvPr/>
        </p:nvSpPr>
        <p:spPr>
          <a:xfrm>
            <a:off x="6412765" y="3876948"/>
            <a:ext cx="1063720" cy="87008"/>
          </a:xfrm>
          <a:prstGeom prst="roundRect">
            <a:avLst/>
          </a:prstGeom>
          <a:solidFill>
            <a:srgbClr val="5D3C1D"/>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00" dirty="0">
                <a:solidFill>
                  <a:schemeClr val="bg1"/>
                </a:solidFill>
              </a:rPr>
              <a:t>北割１</a:t>
            </a:r>
          </a:p>
        </p:txBody>
      </p:sp>
    </p:spTree>
    <p:extLst>
      <p:ext uri="{BB962C8B-B14F-4D97-AF65-F5344CB8AC3E}">
        <p14:creationId xmlns:p14="http://schemas.microsoft.com/office/powerpoint/2010/main" val="2878780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pSp>
        <p:nvGrpSpPr>
          <p:cNvPr id="1518" name="グループ化 49"/>
          <p:cNvGrpSpPr/>
          <p:nvPr/>
        </p:nvGrpSpPr>
        <p:grpSpPr>
          <a:xfrm>
            <a:off x="7349343" y="3753021"/>
            <a:ext cx="4287720" cy="2673312"/>
            <a:chOff x="7349343" y="3753021"/>
            <a:chExt cx="4287720" cy="2673312"/>
          </a:xfrm>
        </p:grpSpPr>
        <p:grpSp>
          <p:nvGrpSpPr>
            <p:cNvPr id="1519" name="グループ化 17"/>
            <p:cNvGrpSpPr/>
            <p:nvPr/>
          </p:nvGrpSpPr>
          <p:grpSpPr>
            <a:xfrm>
              <a:off x="7349343" y="3753021"/>
              <a:ext cx="4287720" cy="2673312"/>
              <a:chOff x="7191487" y="3774268"/>
              <a:chExt cx="4287720" cy="2673312"/>
            </a:xfrm>
          </p:grpSpPr>
          <p:sp>
            <p:nvSpPr>
              <p:cNvPr id="1520" name="Text Box 4"/>
              <p:cNvSpPr txBox="1">
                <a:spLocks noChangeArrowheads="1"/>
              </p:cNvSpPr>
              <p:nvPr/>
            </p:nvSpPr>
            <p:spPr>
              <a:xfrm>
                <a:off x="7191487" y="3774268"/>
                <a:ext cx="1199847" cy="276999"/>
              </a:xfrm>
              <a:prstGeom prst="rect">
                <a:avLst/>
              </a:prstGeom>
              <a:noFill/>
              <a:ln>
                <a:noFill/>
              </a:ln>
              <a:effec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mn-ea"/>
                    <a:ea typeface="+mn-ea"/>
                    <a:cs typeface="+mn-cs"/>
                  </a:rPr>
                  <a:t>【</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回覧板画面</a:t>
                </a:r>
                <a:r>
                  <a:rPr kumimoji="1" lang="en-US" altLang="ja-JP" sz="1200" b="0" i="0" u="none" strike="noStrike" kern="1200" cap="none" spc="0" normalizeH="0" baseline="0" noProof="0" dirty="0">
                    <a:ln>
                      <a:noFill/>
                    </a:ln>
                    <a:solidFill>
                      <a:srgbClr val="000000"/>
                    </a:solidFill>
                    <a:effectLst/>
                    <a:uLnTx/>
                    <a:uFillTx/>
                    <a:latin typeface="+mn-ea"/>
                    <a:ea typeface="+mn-ea"/>
                    <a:cs typeface="+mn-cs"/>
                  </a:rPr>
                  <a:t>】</a:t>
                </a:r>
                <a:endParaRPr kumimoji="1" lang="ja-JP" altLang="en-US" sz="1200" b="0" i="0" u="none" strike="noStrike" kern="1200" cap="none" spc="0" normalizeH="0" baseline="0" noProof="0" dirty="0">
                  <a:ln>
                    <a:noFill/>
                  </a:ln>
                  <a:solidFill>
                    <a:srgbClr val="000000"/>
                  </a:solidFill>
                  <a:effectLst/>
                  <a:uLnTx/>
                  <a:uFillTx/>
                  <a:latin typeface="+mn-ea"/>
                  <a:ea typeface="+mn-ea"/>
                  <a:cs typeface="+mn-cs"/>
                </a:endParaRPr>
              </a:p>
            </p:txBody>
          </p:sp>
          <p:grpSp>
            <p:nvGrpSpPr>
              <p:cNvPr id="1521" name="グループ化 12"/>
              <p:cNvGrpSpPr/>
              <p:nvPr/>
            </p:nvGrpSpPr>
            <p:grpSpPr>
              <a:xfrm>
                <a:off x="7237312" y="4062094"/>
                <a:ext cx="4241895" cy="2385486"/>
                <a:chOff x="1361566" y="4076700"/>
                <a:chExt cx="4352925" cy="2447925"/>
              </a:xfrm>
            </p:grpSpPr>
            <p:pic>
              <p:nvPicPr>
                <p:cNvPr id="1522" name="Picture 61"/>
                <p:cNvPicPr>
                  <a:picLocks noChangeAspect="1" noChangeArrowheads="1"/>
                </p:cNvPicPr>
                <p:nvPr/>
              </p:nvPicPr>
              <p:blipFill>
                <a:blip r:embed="rId1"/>
                <a:stretch>
                  <a:fillRect/>
                </a:stretch>
              </p:blipFill>
              <p:spPr>
                <a:xfrm>
                  <a:off x="1361566" y="4076700"/>
                  <a:ext cx="4351866" cy="2447925"/>
                </a:xfrm>
                <a:prstGeom prst="rect">
                  <a:avLst/>
                </a:prstGeom>
                <a:noFill/>
                <a:ln w="9525">
                  <a:solidFill>
                    <a:schemeClr val="bg2"/>
                  </a:solidFill>
                  <a:miter lim="800000"/>
                  <a:headEnd/>
                  <a:tailEnd/>
                </a:ln>
              </p:spPr>
            </p:pic>
            <p:pic>
              <p:nvPicPr>
                <p:cNvPr id="1523" name="Picture 61" descr="20130723_JWAYコミュニティ情報画面微調整"/>
                <p:cNvPicPr>
                  <a:picLocks noChangeAspect="1" noChangeArrowheads="1"/>
                </p:cNvPicPr>
                <p:nvPr/>
              </p:nvPicPr>
              <p:blipFill>
                <a:blip r:embed="rId2"/>
                <a:srcRect t="88979"/>
                <a:stretch>
                  <a:fillRect/>
                </a:stretch>
              </p:blipFill>
              <p:spPr>
                <a:xfrm>
                  <a:off x="1361566" y="6254832"/>
                  <a:ext cx="4352925" cy="269793"/>
                </a:xfrm>
                <a:prstGeom prst="rect">
                  <a:avLst/>
                </a:prstGeom>
                <a:noFill/>
                <a:ln w="9525">
                  <a:noFill/>
                  <a:miter lim="800000"/>
                  <a:headEnd/>
                  <a:tailEnd/>
                </a:ln>
              </p:spPr>
            </p:pic>
            <p:pic>
              <p:nvPicPr>
                <p:cNvPr id="1524" name="Picture 61" descr="20130723_JWAYコミュニティ情報画面微調整"/>
                <p:cNvPicPr>
                  <a:picLocks noChangeAspect="1" noChangeArrowheads="1"/>
                </p:cNvPicPr>
                <p:nvPr/>
              </p:nvPicPr>
              <p:blipFill>
                <a:blip r:embed="rId2"/>
                <a:srcRect l="53365" t="3957" r="5507" b="18047"/>
                <a:stretch>
                  <a:fillRect/>
                </a:stretch>
              </p:blipFill>
              <p:spPr>
                <a:xfrm>
                  <a:off x="1686122" y="4178448"/>
                  <a:ext cx="1790258" cy="1909321"/>
                </a:xfrm>
                <a:prstGeom prst="rect">
                  <a:avLst/>
                </a:prstGeom>
                <a:noFill/>
                <a:ln w="9525">
                  <a:noFill/>
                  <a:miter lim="800000"/>
                  <a:headEnd/>
                  <a:tailEnd/>
                </a:ln>
              </p:spPr>
            </p:pic>
            <p:pic>
              <p:nvPicPr>
                <p:cNvPr id="1525" name="Picture 61" descr="20130723_JWAYコミュニティ情報画面微調整"/>
                <p:cNvPicPr>
                  <a:picLocks noChangeAspect="1" noChangeArrowheads="1"/>
                </p:cNvPicPr>
                <p:nvPr/>
              </p:nvPicPr>
              <p:blipFill>
                <a:blip r:embed="rId2"/>
                <a:srcRect l="6587" t="3189" r="49234" b="12453"/>
                <a:stretch>
                  <a:fillRect/>
                </a:stretch>
              </p:blipFill>
              <p:spPr>
                <a:xfrm>
                  <a:off x="3517058" y="4148825"/>
                  <a:ext cx="1923068" cy="2065080"/>
                </a:xfrm>
                <a:prstGeom prst="rect">
                  <a:avLst/>
                </a:prstGeom>
                <a:noFill/>
                <a:ln w="9525">
                  <a:noFill/>
                  <a:miter lim="800000"/>
                  <a:headEnd/>
                  <a:tailEnd/>
                </a:ln>
              </p:spPr>
            </p:pic>
          </p:grpSp>
        </p:grpSp>
        <p:sp>
          <p:nvSpPr>
            <p:cNvPr id="1526" name="四角形: 角を丸くする 47"/>
            <p:cNvSpPr/>
            <p:nvPr/>
          </p:nvSpPr>
          <p:spPr>
            <a:xfrm>
              <a:off x="7991029" y="4544646"/>
              <a:ext cx="1063720" cy="130628"/>
            </a:xfrm>
            <a:prstGeom prst="roundRect">
              <a:avLst/>
            </a:prstGeom>
            <a:solidFill>
              <a:srgbClr val="5D3C1D"/>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bg1"/>
                  </a:solidFill>
                </a:rPr>
                <a:t>北割１</a:t>
              </a:r>
            </a:p>
          </p:txBody>
        </p:sp>
      </p:grpSp>
      <p:grpSp>
        <p:nvGrpSpPr>
          <p:cNvPr id="1527" name="グループ化 37"/>
          <p:cNvGrpSpPr/>
          <p:nvPr/>
        </p:nvGrpSpPr>
        <p:grpSpPr>
          <a:xfrm>
            <a:off x="425864" y="2183013"/>
            <a:ext cx="4235968" cy="2491974"/>
            <a:chOff x="425864" y="2030480"/>
            <a:chExt cx="4235968" cy="2491974"/>
          </a:xfrm>
        </p:grpSpPr>
        <p:grpSp>
          <p:nvGrpSpPr>
            <p:cNvPr id="1528" name="グループ化 18"/>
            <p:cNvGrpSpPr/>
            <p:nvPr/>
          </p:nvGrpSpPr>
          <p:grpSpPr>
            <a:xfrm>
              <a:off x="425864" y="2030480"/>
              <a:ext cx="4235968" cy="2446424"/>
              <a:chOff x="2202596" y="765784"/>
              <a:chExt cx="4235968" cy="2446424"/>
            </a:xfrm>
          </p:grpSpPr>
          <p:pic>
            <p:nvPicPr>
              <p:cNvPr id="1529" name="図 3"/>
              <p:cNvPicPr>
                <a:picLocks noChangeAspect="1"/>
              </p:cNvPicPr>
              <p:nvPr/>
            </p:nvPicPr>
            <p:blipFill>
              <a:blip r:embed="rId3"/>
              <a:stretch>
                <a:fillRect/>
              </a:stretch>
            </p:blipFill>
            <p:spPr>
              <a:xfrm>
                <a:off x="2202596" y="765784"/>
                <a:ext cx="4235968" cy="2382732"/>
              </a:xfrm>
              <a:prstGeom prst="rect">
                <a:avLst/>
              </a:prstGeom>
              <a:ln>
                <a:solidFill>
                  <a:schemeClr val="tx1"/>
                </a:solidFill>
              </a:ln>
            </p:spPr>
          </p:pic>
          <p:sp>
            <p:nvSpPr>
              <p:cNvPr id="1530" name="テキスト ボックス 7"/>
              <p:cNvSpPr txBox="1"/>
              <p:nvPr/>
            </p:nvSpPr>
            <p:spPr>
              <a:xfrm>
                <a:off x="2361796" y="2954189"/>
                <a:ext cx="1242054" cy="258019"/>
              </a:xfrm>
              <a:prstGeom prst="rect">
                <a:avLst/>
              </a:prstGeom>
              <a:solidFill>
                <a:schemeClr val="bg1"/>
              </a:solidFill>
              <a:ln>
                <a:solidFill>
                  <a:schemeClr val="tx1"/>
                </a:solidFill>
              </a:ln>
            </p:spPr>
            <p:txBody>
              <a:bodyPr wrap="square" rtlCol="0">
                <a:spAutoFit/>
              </a:bodyPr>
              <a:lstStyle/>
              <a:p>
                <a:pPr algn="l">
                  <a:lnSpc>
                    <a:spcPct val="120000"/>
                  </a:lnSpc>
                </a:pPr>
                <a:r>
                  <a:rPr lang="ja-JP" altLang="en-US" sz="1000" dirty="0">
                    <a:solidFill>
                      <a:sysClr val="windowText" lastClr="000000"/>
                    </a:solidFill>
                  </a:rPr>
                  <a:t>地域回覧板</a:t>
                </a:r>
                <a:endParaRPr kumimoji="1" lang="ja-JP" altLang="en-US" sz="1000" dirty="0">
                  <a:solidFill>
                    <a:sysClr val="windowText" lastClr="000000"/>
                  </a:solidFill>
                </a:endParaRPr>
              </a:p>
            </p:txBody>
          </p:sp>
        </p:grpSp>
        <p:sp>
          <p:nvSpPr>
            <p:cNvPr id="1531" name="正方形/長方形 8"/>
            <p:cNvSpPr/>
            <p:nvPr/>
          </p:nvSpPr>
          <p:spPr>
            <a:xfrm>
              <a:off x="529881" y="4152558"/>
              <a:ext cx="1352420" cy="3698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532" name="タイトル 1"/>
          <p:cNvSpPr>
            <a:spLocks noGrp="1"/>
          </p:cNvSpPr>
          <p:nvPr>
            <p:ph type="title"/>
          </p:nvPr>
        </p:nvSpPr>
        <p:spPr>
          <a:xfrm>
            <a:off x="585064" y="581584"/>
            <a:ext cx="4914945" cy="479238"/>
          </a:xfrm>
        </p:spPr>
        <p:txBody>
          <a:bodyPr/>
          <a:lstStyle/>
          <a:p>
            <a:r>
              <a:rPr kumimoji="1" lang="ja-JP" altLang="en-US" sz="2800" dirty="0"/>
              <a:t>データ放送　画面</a:t>
            </a:r>
            <a:r>
              <a:rPr lang="ja-JP" altLang="en-US" sz="2800" dirty="0"/>
              <a:t>遷移イメージ</a:t>
            </a:r>
            <a:endParaRPr kumimoji="1" lang="ja-JP" altLang="en-US" dirty="0"/>
          </a:p>
        </p:txBody>
      </p:sp>
      <p:sp>
        <p:nvSpPr>
          <p:cNvPr id="1533" name="スライド番号プレースホルダー 2"/>
          <p:cNvSpPr>
            <a:spLocks noGrp="1"/>
          </p:cNvSpPr>
          <p:nvPr>
            <p:ph type="sldNum" sz="quarter" idx="12"/>
          </p:nvPr>
        </p:nvSpPr>
        <p:spPr/>
        <p:txBody>
          <a:bodyPr/>
          <a:lstStyle/>
          <a:p>
            <a:fld id="{B6781840-E75B-4845-A159-D07FB78B25F2}" type="slidenum">
              <a:rPr lang="ja-JP" altLang="en-US" smtClean="0"/>
              <a:pPr/>
              <a:t>1</a:t>
            </a:fld>
            <a:endParaRPr lang="ja-JP" altLang="en-US"/>
          </a:p>
        </p:txBody>
      </p:sp>
      <p:cxnSp>
        <p:nvCxnSpPr>
          <p:cNvPr id="1534" name="直線矢印コネクタ 19"/>
          <p:cNvCxnSpPr>
            <a:cxnSpLocks/>
          </p:cNvCxnSpPr>
          <p:nvPr/>
        </p:nvCxnSpPr>
        <p:spPr>
          <a:xfrm flipV="1">
            <a:off x="9104626" y="3321698"/>
            <a:ext cx="0" cy="2615775"/>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1535" name="グループ化 39"/>
          <p:cNvGrpSpPr/>
          <p:nvPr/>
        </p:nvGrpSpPr>
        <p:grpSpPr>
          <a:xfrm>
            <a:off x="657137" y="4992512"/>
            <a:ext cx="2339634" cy="1153635"/>
            <a:chOff x="1732375" y="5197434"/>
            <a:chExt cx="2013997" cy="1145949"/>
          </a:xfrm>
        </p:grpSpPr>
        <p:sp>
          <p:nvSpPr>
            <p:cNvPr id="1536" name="吹き出し: 角を丸めた四角形 4"/>
            <p:cNvSpPr/>
            <p:nvPr/>
          </p:nvSpPr>
          <p:spPr>
            <a:xfrm>
              <a:off x="1732375" y="5197434"/>
              <a:ext cx="2013997" cy="944963"/>
            </a:xfrm>
            <a:prstGeom prst="wedgeRoundRectCallout">
              <a:avLst>
                <a:gd name="adj1" fmla="val 3045"/>
                <a:gd name="adj2" fmla="val -70423"/>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37" name="テキスト ボックス 5"/>
            <p:cNvSpPr txBox="1"/>
            <p:nvPr/>
          </p:nvSpPr>
          <p:spPr>
            <a:xfrm>
              <a:off x="1801499" y="5243530"/>
              <a:ext cx="1939356" cy="1099853"/>
            </a:xfrm>
            <a:prstGeom prst="rect">
              <a:avLst/>
            </a:prstGeom>
            <a:noFill/>
          </p:spPr>
          <p:txBody>
            <a:bodyPr wrap="square" rtlCol="0">
              <a:spAutoFit/>
            </a:bodyPr>
            <a:lstStyle/>
            <a:p>
              <a:pPr algn="l">
                <a:lnSpc>
                  <a:spcPct val="120000"/>
                </a:lnSpc>
              </a:pPr>
              <a:r>
                <a:rPr kumimoji="1" lang="ja-JP" altLang="en-US" sz="1400" dirty="0">
                  <a:solidFill>
                    <a:schemeClr val="bg1"/>
                  </a:solidFill>
                </a:rPr>
                <a:t>データ放送トップ画面に「回覧板」メニューを追加</a:t>
              </a:r>
              <a:endParaRPr kumimoji="1" lang="en-US" altLang="ja-JP" sz="1400" dirty="0">
                <a:solidFill>
                  <a:schemeClr val="bg1"/>
                </a:solidFill>
              </a:endParaRPr>
            </a:p>
            <a:p>
              <a:pPr algn="l">
                <a:lnSpc>
                  <a:spcPct val="120000"/>
                </a:lnSpc>
              </a:pPr>
              <a:r>
                <a:rPr lang="en-US" altLang="ja-JP" sz="1400" dirty="0">
                  <a:solidFill>
                    <a:schemeClr val="bg1"/>
                  </a:solidFill>
                </a:rPr>
                <a:t>※</a:t>
              </a:r>
              <a:r>
                <a:rPr lang="ja-JP" altLang="en-US" sz="1400" dirty="0">
                  <a:solidFill>
                    <a:schemeClr val="bg1"/>
                  </a:solidFill>
                </a:rPr>
                <a:t>現在非表示</a:t>
              </a:r>
              <a:endParaRPr kumimoji="1" lang="ja-JP" altLang="en-US" sz="1400" dirty="0">
                <a:solidFill>
                  <a:schemeClr val="bg1"/>
                </a:solidFill>
              </a:endParaRPr>
            </a:p>
          </p:txBody>
        </p:sp>
      </p:grpSp>
      <p:sp>
        <p:nvSpPr>
          <p:cNvPr id="1538" name="正方形/長方形 29"/>
          <p:cNvSpPr/>
          <p:nvPr/>
        </p:nvSpPr>
        <p:spPr>
          <a:xfrm>
            <a:off x="8532746" y="5946803"/>
            <a:ext cx="863179" cy="2629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39" name="Text Box 4"/>
          <p:cNvSpPr txBox="1">
            <a:spLocks noChangeArrowheads="1"/>
          </p:cNvSpPr>
          <p:nvPr/>
        </p:nvSpPr>
        <p:spPr>
          <a:xfrm>
            <a:off x="4811487" y="1865490"/>
            <a:ext cx="2446145" cy="523220"/>
          </a:xfrm>
          <a:prstGeom prst="rect">
            <a:avLst/>
          </a:prstGeom>
          <a:noFill/>
          <a:ln>
            <a:noFill/>
          </a:ln>
          <a:effec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mn-ea"/>
                <a:ea typeface="+mn-ea"/>
                <a:cs typeface="+mn-cs"/>
              </a:rPr>
              <a:t>地域未設定の場合</a:t>
            </a:r>
            <a:endParaRPr kumimoji="1" lang="en-US" altLang="ja-JP" sz="1400" b="1" i="0" u="none" strike="noStrike" kern="1200" cap="none" spc="0" normalizeH="0" baseline="0" noProof="0" dirty="0">
              <a:ln>
                <a:noFill/>
              </a:ln>
              <a:solidFill>
                <a:srgbClr val="FF0000"/>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1400" b="1" dirty="0">
                <a:solidFill>
                  <a:srgbClr val="FF0000"/>
                </a:solidFill>
                <a:latin typeface="+mn-ea"/>
                <a:ea typeface="+mn-ea"/>
              </a:rPr>
              <a:t>※</a:t>
            </a:r>
            <a:r>
              <a:rPr lang="ja-JP" altLang="en-US" sz="1400" b="1" dirty="0">
                <a:solidFill>
                  <a:srgbClr val="FF0000"/>
                </a:solidFill>
                <a:latin typeface="+mn-ea"/>
                <a:ea typeface="+mn-ea"/>
              </a:rPr>
              <a:t>地域設定画面へ遷移</a:t>
            </a:r>
            <a:endParaRPr kumimoji="1" lang="ja-JP" altLang="en-US" sz="1400" b="1" i="0" u="none" strike="noStrike" kern="1200" cap="none" spc="0" normalizeH="0" baseline="0" noProof="0" dirty="0">
              <a:ln>
                <a:noFill/>
              </a:ln>
              <a:solidFill>
                <a:srgbClr val="FF0000"/>
              </a:solidFill>
              <a:effectLst/>
              <a:uLnTx/>
              <a:uFillTx/>
              <a:latin typeface="+mn-ea"/>
              <a:ea typeface="+mn-ea"/>
              <a:cs typeface="+mn-cs"/>
            </a:endParaRPr>
          </a:p>
        </p:txBody>
      </p:sp>
      <p:cxnSp>
        <p:nvCxnSpPr>
          <p:cNvPr id="1540" name="直線矢印コネクタ 22"/>
          <p:cNvCxnSpPr>
            <a:cxnSpLocks/>
          </p:cNvCxnSpPr>
          <p:nvPr/>
        </p:nvCxnSpPr>
        <p:spPr>
          <a:xfrm flipV="1">
            <a:off x="4730689" y="2303167"/>
            <a:ext cx="2447820" cy="807082"/>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541" name="Text Box 4"/>
          <p:cNvSpPr txBox="1">
            <a:spLocks noChangeArrowheads="1"/>
          </p:cNvSpPr>
          <p:nvPr/>
        </p:nvSpPr>
        <p:spPr>
          <a:xfrm>
            <a:off x="4811487" y="4469290"/>
            <a:ext cx="2535577" cy="523220"/>
          </a:xfrm>
          <a:prstGeom prst="rect">
            <a:avLst/>
          </a:prstGeom>
          <a:noFill/>
          <a:ln>
            <a:noFill/>
          </a:ln>
          <a:effec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mn-ea"/>
                <a:ea typeface="+mn-ea"/>
                <a:cs typeface="+mn-cs"/>
              </a:rPr>
              <a:t>地域設定済みの場合</a:t>
            </a:r>
            <a:endParaRPr kumimoji="1" lang="en-US" altLang="ja-JP" sz="1400" b="1" i="0" u="none" strike="noStrike" kern="1200" cap="none" spc="0" normalizeH="0" baseline="0" noProof="0" dirty="0">
              <a:ln>
                <a:noFill/>
              </a:ln>
              <a:solidFill>
                <a:srgbClr val="FF0000"/>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FF0000"/>
                </a:solidFill>
                <a:effectLst/>
                <a:uLnTx/>
                <a:uFillTx/>
                <a:latin typeface="+mn-ea"/>
                <a:ea typeface="+mn-ea"/>
                <a:cs typeface="+mn-cs"/>
              </a:rPr>
              <a:t>※</a:t>
            </a:r>
            <a:r>
              <a:rPr kumimoji="1" lang="ja-JP" altLang="en-US" sz="1400" b="1" i="0" u="none" strike="noStrike" kern="1200" cap="none" spc="0" normalizeH="0" baseline="0" noProof="0" dirty="0">
                <a:ln>
                  <a:noFill/>
                </a:ln>
                <a:solidFill>
                  <a:srgbClr val="FF0000"/>
                </a:solidFill>
                <a:effectLst/>
                <a:uLnTx/>
                <a:uFillTx/>
                <a:latin typeface="+mn-ea"/>
                <a:ea typeface="+mn-ea"/>
                <a:cs typeface="+mn-cs"/>
              </a:rPr>
              <a:t>設定地域の記事画面へ遷移</a:t>
            </a:r>
          </a:p>
        </p:txBody>
      </p:sp>
      <p:cxnSp>
        <p:nvCxnSpPr>
          <p:cNvPr id="1542" name="直線矢印コネクタ 28"/>
          <p:cNvCxnSpPr>
            <a:cxnSpLocks/>
          </p:cNvCxnSpPr>
          <p:nvPr/>
        </p:nvCxnSpPr>
        <p:spPr>
          <a:xfrm>
            <a:off x="4730689" y="3427929"/>
            <a:ext cx="2523813" cy="1072498"/>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543" name="Text Box 4"/>
          <p:cNvSpPr txBox="1">
            <a:spLocks noChangeArrowheads="1"/>
          </p:cNvSpPr>
          <p:nvPr/>
        </p:nvSpPr>
        <p:spPr>
          <a:xfrm>
            <a:off x="9100454" y="3544039"/>
            <a:ext cx="2535577" cy="307777"/>
          </a:xfrm>
          <a:prstGeom prst="rect">
            <a:avLst/>
          </a:prstGeom>
          <a:noFill/>
          <a:ln>
            <a:noFill/>
          </a:ln>
          <a:effec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mn-ea"/>
                <a:ea typeface="+mn-ea"/>
                <a:cs typeface="+mn-cs"/>
              </a:rPr>
              <a:t>地域を再設定する場合</a:t>
            </a:r>
          </a:p>
        </p:txBody>
      </p:sp>
      <p:grpSp>
        <p:nvGrpSpPr>
          <p:cNvPr id="1544" name="グループ化 46"/>
          <p:cNvGrpSpPr/>
          <p:nvPr/>
        </p:nvGrpSpPr>
        <p:grpSpPr>
          <a:xfrm>
            <a:off x="7349343" y="581584"/>
            <a:ext cx="4291982" cy="2673312"/>
            <a:chOff x="7349343" y="581584"/>
            <a:chExt cx="4291982" cy="2673312"/>
          </a:xfrm>
        </p:grpSpPr>
        <p:grpSp>
          <p:nvGrpSpPr>
            <p:cNvPr id="1545" name="グループ化 10"/>
            <p:cNvGrpSpPr/>
            <p:nvPr/>
          </p:nvGrpSpPr>
          <p:grpSpPr>
            <a:xfrm>
              <a:off x="7349343" y="581584"/>
              <a:ext cx="4291982" cy="2673312"/>
              <a:chOff x="2146582" y="3774268"/>
              <a:chExt cx="4291982" cy="2673312"/>
            </a:xfrm>
          </p:grpSpPr>
          <p:pic>
            <p:nvPicPr>
              <p:cNvPr id="1546" name="Picture 46" descr="131101_コミュニティ回覧板_地域設定画面01"/>
              <p:cNvPicPr>
                <a:picLocks noChangeAspect="1" noChangeArrowheads="1"/>
              </p:cNvPicPr>
              <p:nvPr/>
            </p:nvPicPr>
            <p:blipFill>
              <a:blip r:embed="rId4"/>
              <a:stretch>
                <a:fillRect/>
              </a:stretch>
            </p:blipFill>
            <p:spPr>
              <a:xfrm>
                <a:off x="2202596" y="4062094"/>
                <a:ext cx="4235968" cy="2385486"/>
              </a:xfrm>
              <a:prstGeom prst="rect">
                <a:avLst/>
              </a:prstGeom>
              <a:noFill/>
              <a:ln w="9525">
                <a:solidFill>
                  <a:schemeClr val="bg2"/>
                </a:solidFill>
                <a:miter lim="800000"/>
                <a:headEnd/>
                <a:tailEnd/>
              </a:ln>
            </p:spPr>
          </p:pic>
          <p:sp>
            <p:nvSpPr>
              <p:cNvPr id="1547" name="Text Box 4"/>
              <p:cNvSpPr txBox="1">
                <a:spLocks noChangeArrowheads="1"/>
              </p:cNvSpPr>
              <p:nvPr/>
            </p:nvSpPr>
            <p:spPr>
              <a:xfrm>
                <a:off x="2146582" y="3774268"/>
                <a:ext cx="1292548" cy="276999"/>
              </a:xfrm>
              <a:prstGeom prst="rect">
                <a:avLst/>
              </a:prstGeom>
              <a:noFill/>
              <a:ln>
                <a:noFill/>
              </a:ln>
              <a:effec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mn-ea"/>
                    <a:ea typeface="+mn-ea"/>
                    <a:cs typeface="+mn-cs"/>
                  </a:rPr>
                  <a:t>【</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地域設定画面</a:t>
                </a:r>
                <a:r>
                  <a:rPr kumimoji="1" lang="en-US" altLang="ja-JP" sz="1200" b="0" i="0" u="none" strike="noStrike" kern="1200" cap="none" spc="0" normalizeH="0" baseline="0" noProof="0" dirty="0">
                    <a:ln>
                      <a:noFill/>
                    </a:ln>
                    <a:solidFill>
                      <a:srgbClr val="000000"/>
                    </a:solidFill>
                    <a:effectLst/>
                    <a:uLnTx/>
                    <a:uFillTx/>
                    <a:latin typeface="+mn-ea"/>
                    <a:ea typeface="+mn-ea"/>
                    <a:cs typeface="+mn-cs"/>
                  </a:rPr>
                  <a:t>】</a:t>
                </a:r>
                <a:endParaRPr kumimoji="1" lang="ja-JP" altLang="en-US" sz="1200" b="0" i="0" u="none" strike="noStrike" kern="1200" cap="none" spc="0" normalizeH="0" baseline="0" noProof="0" dirty="0">
                  <a:ln>
                    <a:noFill/>
                  </a:ln>
                  <a:solidFill>
                    <a:srgbClr val="000000"/>
                  </a:solidFill>
                  <a:effectLst/>
                  <a:uLnTx/>
                  <a:uFillTx/>
                  <a:latin typeface="+mn-ea"/>
                  <a:ea typeface="+mn-ea"/>
                  <a:cs typeface="+mn-cs"/>
                </a:endParaRPr>
              </a:p>
            </p:txBody>
          </p:sp>
        </p:grpSp>
        <p:sp>
          <p:nvSpPr>
            <p:cNvPr id="1548" name="四角形: 角を丸くする 6"/>
            <p:cNvSpPr/>
            <p:nvPr/>
          </p:nvSpPr>
          <p:spPr>
            <a:xfrm>
              <a:off x="7701920" y="1954666"/>
              <a:ext cx="1063720" cy="130628"/>
            </a:xfrm>
            <a:prstGeom prst="roundRect">
              <a:avLst/>
            </a:prstGeom>
            <a:solidFill>
              <a:srgbClr val="FCC1E4"/>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ysClr val="windowText" lastClr="000000"/>
                  </a:solidFill>
                </a:rPr>
                <a:t>駒ヶ根市</a:t>
              </a:r>
            </a:p>
          </p:txBody>
        </p:sp>
        <p:sp>
          <p:nvSpPr>
            <p:cNvPr id="1549" name="四角形: 角を丸くする 9"/>
            <p:cNvSpPr/>
            <p:nvPr/>
          </p:nvSpPr>
          <p:spPr>
            <a:xfrm>
              <a:off x="7701920" y="2101381"/>
              <a:ext cx="1063720" cy="130628"/>
            </a:xfrm>
            <a:prstGeom prst="roundRect">
              <a:avLst/>
            </a:prstGeom>
            <a:solidFill>
              <a:srgbClr val="E0E0E0"/>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ysClr val="windowText" lastClr="000000"/>
                  </a:solidFill>
                </a:rPr>
                <a:t>飯島町</a:t>
              </a:r>
            </a:p>
          </p:txBody>
        </p:sp>
        <p:sp>
          <p:nvSpPr>
            <p:cNvPr id="1550" name="四角形: 角を丸くする 20"/>
            <p:cNvSpPr/>
            <p:nvPr/>
          </p:nvSpPr>
          <p:spPr>
            <a:xfrm>
              <a:off x="7701920" y="2245952"/>
              <a:ext cx="1063720" cy="130628"/>
            </a:xfrm>
            <a:prstGeom prst="roundRect">
              <a:avLst/>
            </a:prstGeom>
            <a:solidFill>
              <a:srgbClr val="E0E0E0"/>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ysClr val="windowText" lastClr="000000"/>
                  </a:solidFill>
                </a:rPr>
                <a:t>宮田村</a:t>
              </a:r>
            </a:p>
          </p:txBody>
        </p:sp>
        <p:sp>
          <p:nvSpPr>
            <p:cNvPr id="1551" name="四角形: 角を丸くする 25"/>
            <p:cNvSpPr/>
            <p:nvPr/>
          </p:nvSpPr>
          <p:spPr>
            <a:xfrm>
              <a:off x="7701920" y="2385760"/>
              <a:ext cx="1063720" cy="130628"/>
            </a:xfrm>
            <a:prstGeom prst="roundRect">
              <a:avLst/>
            </a:prstGeom>
            <a:solidFill>
              <a:srgbClr val="E0E0E0"/>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ysClr val="windowText" lastClr="000000"/>
                  </a:solidFill>
                </a:rPr>
                <a:t>中川村</a:t>
              </a:r>
            </a:p>
          </p:txBody>
        </p:sp>
        <p:sp>
          <p:nvSpPr>
            <p:cNvPr id="1552" name="四角形: 角を丸くする 27"/>
            <p:cNvSpPr/>
            <p:nvPr/>
          </p:nvSpPr>
          <p:spPr>
            <a:xfrm>
              <a:off x="8992488" y="1954666"/>
              <a:ext cx="1063720" cy="130628"/>
            </a:xfrm>
            <a:prstGeom prst="roundRect">
              <a:avLst/>
            </a:prstGeom>
            <a:solidFill>
              <a:srgbClr val="FCC1E4"/>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ysClr val="windowText" lastClr="000000"/>
                  </a:solidFill>
                </a:rPr>
                <a:t>北割１</a:t>
              </a:r>
              <a:endParaRPr kumimoji="1" lang="ja-JP" altLang="en-US" sz="700" dirty="0">
                <a:solidFill>
                  <a:sysClr val="windowText" lastClr="000000"/>
                </a:solidFill>
              </a:endParaRPr>
            </a:p>
          </p:txBody>
        </p:sp>
        <p:sp>
          <p:nvSpPr>
            <p:cNvPr id="1553" name="四角形: 角を丸くする 30"/>
            <p:cNvSpPr/>
            <p:nvPr/>
          </p:nvSpPr>
          <p:spPr>
            <a:xfrm>
              <a:off x="8992488" y="2101381"/>
              <a:ext cx="1063720" cy="130628"/>
            </a:xfrm>
            <a:prstGeom prst="roundRect">
              <a:avLst/>
            </a:prstGeom>
            <a:solidFill>
              <a:srgbClr val="E0E0E0"/>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ysClr val="windowText" lastClr="000000"/>
                  </a:solidFill>
                </a:rPr>
                <a:t>北割</a:t>
              </a:r>
              <a:r>
                <a:rPr lang="en-US" altLang="ja-JP" sz="700" dirty="0">
                  <a:solidFill>
                    <a:sysClr val="windowText" lastClr="000000"/>
                  </a:solidFill>
                </a:rPr>
                <a:t>2</a:t>
              </a:r>
              <a:endParaRPr kumimoji="1" lang="ja-JP" altLang="en-US" sz="700" dirty="0">
                <a:solidFill>
                  <a:sysClr val="windowText" lastClr="000000"/>
                </a:solidFill>
              </a:endParaRPr>
            </a:p>
          </p:txBody>
        </p:sp>
        <p:sp>
          <p:nvSpPr>
            <p:cNvPr id="1554" name="四角形: 角を丸くする 31"/>
            <p:cNvSpPr/>
            <p:nvPr/>
          </p:nvSpPr>
          <p:spPr>
            <a:xfrm>
              <a:off x="8992488" y="2245952"/>
              <a:ext cx="1063720" cy="130628"/>
            </a:xfrm>
            <a:prstGeom prst="roundRect">
              <a:avLst/>
            </a:prstGeom>
            <a:solidFill>
              <a:srgbClr val="E0E0E0"/>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ysClr val="windowText" lastClr="000000"/>
                  </a:solidFill>
                </a:rPr>
                <a:t>中割</a:t>
              </a:r>
            </a:p>
          </p:txBody>
        </p:sp>
        <p:sp>
          <p:nvSpPr>
            <p:cNvPr id="1555" name="四角形: 角を丸くする 32"/>
            <p:cNvSpPr/>
            <p:nvPr/>
          </p:nvSpPr>
          <p:spPr>
            <a:xfrm>
              <a:off x="8992488" y="2385760"/>
              <a:ext cx="1063720" cy="130628"/>
            </a:xfrm>
            <a:prstGeom prst="roundRect">
              <a:avLst/>
            </a:prstGeom>
            <a:solidFill>
              <a:srgbClr val="E0E0E0"/>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ysClr val="windowText" lastClr="000000"/>
                  </a:solidFill>
                </a:rPr>
                <a:t>南割</a:t>
              </a:r>
              <a:endParaRPr kumimoji="1" lang="ja-JP" altLang="en-US" sz="700" dirty="0">
                <a:solidFill>
                  <a:sysClr val="windowText" lastClr="000000"/>
                </a:solidFill>
              </a:endParaRPr>
            </a:p>
          </p:txBody>
        </p:sp>
        <p:sp>
          <p:nvSpPr>
            <p:cNvPr id="1556" name="四角形: 角を丸くする 33"/>
            <p:cNvSpPr/>
            <p:nvPr/>
          </p:nvSpPr>
          <p:spPr>
            <a:xfrm>
              <a:off x="8992488" y="2526764"/>
              <a:ext cx="1063720" cy="130628"/>
            </a:xfrm>
            <a:prstGeom prst="roundRect">
              <a:avLst/>
            </a:prstGeom>
            <a:solidFill>
              <a:srgbClr val="E0E0E0"/>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ysClr val="windowText" lastClr="000000"/>
                  </a:solidFill>
                </a:rPr>
                <a:t>福岡</a:t>
              </a:r>
            </a:p>
          </p:txBody>
        </p:sp>
        <p:sp>
          <p:nvSpPr>
            <p:cNvPr id="1557" name="四角形: 角を丸くする 35"/>
            <p:cNvSpPr/>
            <p:nvPr/>
          </p:nvSpPr>
          <p:spPr>
            <a:xfrm>
              <a:off x="8992488" y="2671335"/>
              <a:ext cx="1063720" cy="130628"/>
            </a:xfrm>
            <a:prstGeom prst="roundRect">
              <a:avLst/>
            </a:prstGeom>
            <a:solidFill>
              <a:srgbClr val="E0E0E0"/>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ysClr val="windowText" lastClr="000000"/>
                  </a:solidFill>
                </a:rPr>
                <a:t>上穂町</a:t>
              </a:r>
            </a:p>
          </p:txBody>
        </p:sp>
        <p:sp>
          <p:nvSpPr>
            <p:cNvPr id="1558" name="四角形: 角を丸くする 36"/>
            <p:cNvSpPr/>
            <p:nvPr/>
          </p:nvSpPr>
          <p:spPr>
            <a:xfrm>
              <a:off x="8991481" y="2811293"/>
              <a:ext cx="1063720" cy="130628"/>
            </a:xfrm>
            <a:prstGeom prst="roundRect">
              <a:avLst/>
            </a:prstGeom>
            <a:solidFill>
              <a:srgbClr val="E0E0E0"/>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ysClr val="windowText" lastClr="000000"/>
                  </a:solidFill>
                </a:rPr>
                <a:t>町１</a:t>
              </a:r>
              <a:endParaRPr kumimoji="1" lang="ja-JP" altLang="en-US" sz="700" dirty="0">
                <a:solidFill>
                  <a:sysClr val="windowText" lastClr="000000"/>
                </a:solidFill>
              </a:endParaRPr>
            </a:p>
          </p:txBody>
        </p:sp>
        <p:sp>
          <p:nvSpPr>
            <p:cNvPr id="1559" name="四角形: 角を丸くする 38"/>
            <p:cNvSpPr/>
            <p:nvPr/>
          </p:nvSpPr>
          <p:spPr>
            <a:xfrm>
              <a:off x="10282049" y="1948290"/>
              <a:ext cx="1063720" cy="130628"/>
            </a:xfrm>
            <a:prstGeom prst="roundRect">
              <a:avLst/>
            </a:prstGeom>
            <a:solidFill>
              <a:srgbClr val="FCC1E4"/>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ysClr val="windowText" lastClr="000000"/>
                  </a:solidFill>
                </a:rPr>
                <a:t>菅の台</a:t>
              </a:r>
              <a:endParaRPr kumimoji="1" lang="ja-JP" altLang="en-US" sz="700" dirty="0">
                <a:solidFill>
                  <a:sysClr val="windowText" lastClr="000000"/>
                </a:solidFill>
              </a:endParaRPr>
            </a:p>
          </p:txBody>
        </p:sp>
        <p:sp>
          <p:nvSpPr>
            <p:cNvPr id="1560" name="四角形: 角を丸くする 40"/>
            <p:cNvSpPr/>
            <p:nvPr/>
          </p:nvSpPr>
          <p:spPr>
            <a:xfrm>
              <a:off x="10282049" y="2095005"/>
              <a:ext cx="1063720" cy="130628"/>
            </a:xfrm>
            <a:prstGeom prst="roundRect">
              <a:avLst/>
            </a:prstGeom>
            <a:solidFill>
              <a:srgbClr val="E0E0E0"/>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ysClr val="windowText" lastClr="000000"/>
                  </a:solidFill>
                </a:rPr>
                <a:t>切石原</a:t>
              </a:r>
            </a:p>
          </p:txBody>
        </p:sp>
        <p:sp>
          <p:nvSpPr>
            <p:cNvPr id="1561" name="四角形: 角を丸くする 41"/>
            <p:cNvSpPr/>
            <p:nvPr/>
          </p:nvSpPr>
          <p:spPr>
            <a:xfrm>
              <a:off x="10282049" y="2239576"/>
              <a:ext cx="1063720" cy="130628"/>
            </a:xfrm>
            <a:prstGeom prst="roundRect">
              <a:avLst/>
            </a:prstGeom>
            <a:solidFill>
              <a:srgbClr val="E0E0E0"/>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ysClr val="windowText" lastClr="000000"/>
                  </a:solidFill>
                </a:rPr>
                <a:t>北原</a:t>
              </a:r>
            </a:p>
          </p:txBody>
        </p:sp>
        <p:sp>
          <p:nvSpPr>
            <p:cNvPr id="1562" name="四角形: 角を丸くする 42"/>
            <p:cNvSpPr/>
            <p:nvPr/>
          </p:nvSpPr>
          <p:spPr>
            <a:xfrm>
              <a:off x="10282049" y="2379384"/>
              <a:ext cx="1063720" cy="130628"/>
            </a:xfrm>
            <a:prstGeom prst="roundRect">
              <a:avLst/>
            </a:prstGeom>
            <a:solidFill>
              <a:srgbClr val="E0E0E0"/>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ysClr val="windowText" lastClr="000000"/>
                  </a:solidFill>
                </a:rPr>
                <a:t>馬場</a:t>
              </a:r>
            </a:p>
          </p:txBody>
        </p:sp>
        <p:sp>
          <p:nvSpPr>
            <p:cNvPr id="1563" name="四角形: 角を丸くする 43"/>
            <p:cNvSpPr/>
            <p:nvPr/>
          </p:nvSpPr>
          <p:spPr>
            <a:xfrm>
              <a:off x="10282049" y="2520388"/>
              <a:ext cx="1063720" cy="130628"/>
            </a:xfrm>
            <a:prstGeom prst="roundRect">
              <a:avLst/>
            </a:prstGeom>
            <a:solidFill>
              <a:srgbClr val="E0E0E0"/>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ysClr val="windowText" lastClr="000000"/>
                  </a:solidFill>
                </a:rPr>
                <a:t>城</a:t>
              </a:r>
              <a:endParaRPr kumimoji="1" lang="ja-JP" altLang="en-US" sz="700" dirty="0">
                <a:solidFill>
                  <a:sysClr val="windowText" lastClr="000000"/>
                </a:solidFill>
              </a:endParaRPr>
            </a:p>
          </p:txBody>
        </p:sp>
        <p:sp>
          <p:nvSpPr>
            <p:cNvPr id="1564" name="四角形: 角を丸くする 44"/>
            <p:cNvSpPr/>
            <p:nvPr/>
          </p:nvSpPr>
          <p:spPr>
            <a:xfrm>
              <a:off x="10282049" y="2664959"/>
              <a:ext cx="1063720" cy="130628"/>
            </a:xfrm>
            <a:prstGeom prst="roundRect">
              <a:avLst/>
            </a:prstGeom>
            <a:solidFill>
              <a:srgbClr val="E0E0E0"/>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ysClr val="windowText" lastClr="000000"/>
                  </a:solidFill>
                </a:rPr>
                <a:t>大手</a:t>
              </a:r>
              <a:endParaRPr kumimoji="1" lang="ja-JP" altLang="en-US" sz="700" dirty="0">
                <a:solidFill>
                  <a:sysClr val="windowText" lastClr="000000"/>
                </a:solidFill>
              </a:endParaRPr>
            </a:p>
          </p:txBody>
        </p:sp>
        <p:sp>
          <p:nvSpPr>
            <p:cNvPr id="1565" name="四角形: 角を丸くする 45"/>
            <p:cNvSpPr/>
            <p:nvPr/>
          </p:nvSpPr>
          <p:spPr>
            <a:xfrm>
              <a:off x="10281042" y="2804917"/>
              <a:ext cx="1063720" cy="130628"/>
            </a:xfrm>
            <a:prstGeom prst="roundRect">
              <a:avLst/>
            </a:prstGeom>
            <a:solidFill>
              <a:srgbClr val="E0E0E0"/>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ysClr val="windowText" lastClr="000000"/>
                  </a:solidFill>
                </a:rPr>
                <a:t>久保</a:t>
              </a:r>
            </a:p>
          </p:txBody>
        </p:sp>
      </p:grpSp>
      <p:sp>
        <p:nvSpPr>
          <p:cNvPr id="1566" name="Text Box 4"/>
          <p:cNvSpPr txBox="1">
            <a:spLocks noChangeArrowheads="1"/>
          </p:cNvSpPr>
          <p:nvPr/>
        </p:nvSpPr>
        <p:spPr>
          <a:xfrm>
            <a:off x="10055201" y="6427410"/>
            <a:ext cx="2261963" cy="261610"/>
          </a:xfrm>
          <a:prstGeom prst="rect">
            <a:avLst/>
          </a:prstGeom>
          <a:noFill/>
          <a:ln>
            <a:noFill/>
          </a:ln>
          <a:effec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mn-ea"/>
                <a:ea typeface="+mn-ea"/>
                <a:cs typeface="+mn-cs"/>
              </a:rPr>
              <a:t>※</a:t>
            </a:r>
            <a:r>
              <a:rPr kumimoji="1" lang="ja-JP" altLang="en-US" sz="1100" b="0" i="0" u="none" strike="noStrike" kern="1200" cap="none" spc="0" normalizeH="0" baseline="0" noProof="0" dirty="0">
                <a:ln>
                  <a:noFill/>
                </a:ln>
                <a:solidFill>
                  <a:srgbClr val="000000"/>
                </a:solidFill>
                <a:effectLst/>
                <a:uLnTx/>
                <a:uFillTx/>
                <a:latin typeface="+mn-ea"/>
                <a:ea typeface="+mn-ea"/>
                <a:cs typeface="+mn-cs"/>
              </a:rPr>
              <a:t>画面はイメージです。　</a:t>
            </a:r>
          </a:p>
        </p:txBody>
      </p:sp>
    </p:spTree>
    <p:extLst>
      <p:ext uri="{BB962C8B-B14F-4D97-AF65-F5344CB8AC3E}">
        <p14:creationId xmlns:p14="http://schemas.microsoft.com/office/powerpoint/2010/main" val="187461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68" name="タイトル 3"/>
          <p:cNvSpPr>
            <a:spLocks noGrp="1"/>
          </p:cNvSpPr>
          <p:nvPr>
            <p:ph type="title"/>
          </p:nvPr>
        </p:nvSpPr>
        <p:spPr>
          <a:xfrm>
            <a:off x="485776" y="214007"/>
            <a:ext cx="3419343" cy="423839"/>
          </a:xfrm>
        </p:spPr>
        <p:txBody>
          <a:bodyPr/>
          <a:lstStyle/>
          <a:p>
            <a:r>
              <a:rPr lang="ja-JP" altLang="en-US" sz="2400" dirty="0">
                <a:solidFill>
                  <a:schemeClr val="bg2"/>
                </a:solidFill>
              </a:rPr>
              <a:t>データ放送　回覧板画面</a:t>
            </a:r>
            <a:endParaRPr lang="ja-JP" altLang="en-US" dirty="0"/>
          </a:p>
        </p:txBody>
      </p:sp>
      <p:sp>
        <p:nvSpPr>
          <p:cNvPr id="1569" name="スライド番号プレースホルダー 128"/>
          <p:cNvSpPr>
            <a:spLocks noGrp="1"/>
          </p:cNvSpPr>
          <p:nvPr>
            <p:ph type="sldNum" sz="quarter" idx="12"/>
          </p:nvPr>
        </p:nvSpPr>
        <p:spPr/>
        <p:txBody>
          <a:bodyPr/>
          <a:lstStyle/>
          <a:p>
            <a:fld id="{B6781840-E75B-4845-A159-D07FB78B25F2}" type="slidenum">
              <a:rPr lang="ja-JP" altLang="en-US" smtClean="0"/>
              <a:pPr/>
              <a:t>2</a:t>
            </a:fld>
            <a:endParaRPr lang="ja-JP" altLang="en-US"/>
          </a:p>
        </p:txBody>
      </p:sp>
      <p:sp>
        <p:nvSpPr>
          <p:cNvPr id="1570" name="Text Box 6"/>
          <p:cNvSpPr txBox="1">
            <a:spLocks noChangeArrowheads="1"/>
          </p:cNvSpPr>
          <p:nvPr/>
        </p:nvSpPr>
        <p:spPr>
          <a:xfrm>
            <a:off x="485775" y="675907"/>
            <a:ext cx="11061734" cy="923330"/>
          </a:xfrm>
          <a:prstGeom prst="rect">
            <a:avLst/>
          </a:prstGeom>
          <a:noFill/>
          <a:ln>
            <a:noFill/>
          </a:ln>
          <a:effec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defRPr/>
            </a:pPr>
            <a:r>
              <a:rPr kumimoji="1" lang="ja-JP" altLang="en-US" b="0" i="0" u="none" strike="noStrike" kern="1200" cap="none" spc="0" normalizeH="0" baseline="0" noProof="0" dirty="0">
                <a:ln>
                  <a:noFill/>
                </a:ln>
                <a:effectLst/>
                <a:uLnTx/>
                <a:uFillTx/>
                <a:latin typeface="+mn-ea"/>
                <a:ea typeface="+mn-ea"/>
              </a:rPr>
              <a:t>・データ放送メニューから自分の</a:t>
            </a:r>
            <a:r>
              <a:rPr lang="ja-JP" altLang="en-US" dirty="0">
                <a:latin typeface="+mn-ea"/>
                <a:ea typeface="+mn-ea"/>
              </a:rPr>
              <a:t>地区</a:t>
            </a:r>
            <a:r>
              <a:rPr kumimoji="1" lang="ja-JP" altLang="en-US" b="0" i="0" u="none" strike="noStrike" kern="1200" cap="none" spc="0" normalizeH="0" baseline="0" noProof="0" dirty="0">
                <a:ln>
                  <a:noFill/>
                </a:ln>
                <a:effectLst/>
                <a:uLnTx/>
                <a:uFillTx/>
                <a:latin typeface="+mn-ea"/>
                <a:ea typeface="+mn-ea"/>
              </a:rPr>
              <a:t>の回覧板を見ることができます。</a:t>
            </a:r>
            <a:endParaRPr kumimoji="1" lang="en-US" altLang="ja-JP" b="0" i="0" u="none" strike="noStrike" kern="1200" cap="none" spc="0" normalizeH="0" baseline="0" noProof="0" dirty="0">
              <a:ln>
                <a:noFill/>
              </a:ln>
              <a:effectLst/>
              <a:uLnTx/>
              <a:uFillTx/>
              <a:latin typeface="+mn-ea"/>
              <a:ea typeface="+mn-ea"/>
            </a:endParaRPr>
          </a:p>
          <a:p>
            <a:pPr eaLnBrk="1" fontAlgn="base" hangingPunct="1">
              <a:spcBef>
                <a:spcPct val="0"/>
              </a:spcBef>
              <a:spcAft>
                <a:spcPct val="0"/>
              </a:spcAft>
              <a:defRPr/>
            </a:pPr>
            <a:r>
              <a:rPr kumimoji="1" lang="ja-JP" altLang="en-US" b="0" i="0" u="none" strike="noStrike" kern="1200" cap="none" spc="0" normalizeH="0" baseline="0" noProof="0" dirty="0">
                <a:ln>
                  <a:noFill/>
                </a:ln>
                <a:effectLst/>
                <a:uLnTx/>
                <a:uFillTx/>
                <a:latin typeface="+mn-ea"/>
                <a:ea typeface="+mn-ea"/>
              </a:rPr>
              <a:t>・記事表示件数は、地域ごとに</a:t>
            </a:r>
            <a:r>
              <a:rPr lang="ja-JP" altLang="en-US" dirty="0">
                <a:latin typeface="+mn-ea"/>
                <a:ea typeface="+mn-ea"/>
              </a:rPr>
              <a:t>５～</a:t>
            </a:r>
            <a:r>
              <a:rPr kumimoji="1" lang="en-US" altLang="ja-JP" b="0" i="0" u="none" strike="noStrike" kern="1200" cap="none" spc="0" normalizeH="0" baseline="0" noProof="0" dirty="0">
                <a:ln>
                  <a:noFill/>
                </a:ln>
                <a:effectLst/>
                <a:uLnTx/>
                <a:uFillTx/>
                <a:latin typeface="+mn-ea"/>
                <a:ea typeface="+mn-ea"/>
              </a:rPr>
              <a:t>10</a:t>
            </a:r>
            <a:r>
              <a:rPr kumimoji="1" lang="ja-JP" altLang="en-US" b="0" i="0" u="none" strike="noStrike" kern="1200" cap="none" spc="0" normalizeH="0" baseline="0" noProof="0" dirty="0">
                <a:ln>
                  <a:noFill/>
                </a:ln>
                <a:effectLst/>
                <a:uLnTx/>
                <a:uFillTx/>
                <a:latin typeface="+mn-ea"/>
                <a:ea typeface="+mn-ea"/>
              </a:rPr>
              <a:t>件です。（地区が多い場合は要相談）</a:t>
            </a:r>
            <a:endParaRPr lang="en-US" altLang="ja-JP" dirty="0">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effectLst/>
                <a:uLnTx/>
                <a:uFillTx/>
                <a:latin typeface="+mn-ea"/>
                <a:ea typeface="+mn-ea"/>
              </a:rPr>
              <a:t>・</a:t>
            </a:r>
            <a:r>
              <a:rPr lang="ja-JP" altLang="en-US" dirty="0">
                <a:latin typeface="+mn-ea"/>
                <a:ea typeface="+mn-ea"/>
              </a:rPr>
              <a:t>緑ボタン：「全地域の情報を見る」押下で、</a:t>
            </a:r>
            <a:r>
              <a:rPr kumimoji="1" lang="ja-JP" altLang="en-US" b="0" i="0" u="none" strike="noStrike" kern="1200" cap="none" spc="0" normalizeH="0" baseline="0" noProof="0" dirty="0">
                <a:ln>
                  <a:noFill/>
                </a:ln>
                <a:effectLst/>
                <a:uLnTx/>
                <a:uFillTx/>
                <a:latin typeface="+mn-ea"/>
                <a:ea typeface="+mn-ea"/>
              </a:rPr>
              <a:t>全地域の最新</a:t>
            </a:r>
            <a:r>
              <a:rPr kumimoji="1" lang="en-US" altLang="ja-JP" b="0" i="0" u="none" strike="noStrike" kern="1200" cap="none" spc="0" normalizeH="0" baseline="0" noProof="0" dirty="0">
                <a:ln>
                  <a:noFill/>
                </a:ln>
                <a:effectLst/>
                <a:uLnTx/>
                <a:uFillTx/>
                <a:latin typeface="+mn-ea"/>
                <a:ea typeface="+mn-ea"/>
              </a:rPr>
              <a:t>20</a:t>
            </a:r>
            <a:r>
              <a:rPr kumimoji="1" lang="ja-JP" altLang="en-US" b="0" i="0" u="none" strike="noStrike" kern="1200" cap="none" spc="0" normalizeH="0" baseline="0" noProof="0" dirty="0">
                <a:ln>
                  <a:noFill/>
                </a:ln>
                <a:effectLst/>
                <a:uLnTx/>
                <a:uFillTx/>
                <a:latin typeface="+mn-ea"/>
                <a:ea typeface="+mn-ea"/>
              </a:rPr>
              <a:t>件の情報をまとめて閲覧することもできます。</a:t>
            </a:r>
            <a:endParaRPr kumimoji="1" lang="en-US" altLang="ja-JP" b="0" i="0" u="none" strike="noStrike" kern="1200" cap="none" spc="0" normalizeH="0" baseline="0" noProof="0" dirty="0">
              <a:ln>
                <a:noFill/>
              </a:ln>
              <a:effectLst/>
              <a:uLnTx/>
              <a:uFillTx/>
              <a:latin typeface="+mn-ea"/>
              <a:ea typeface="+mn-ea"/>
            </a:endParaRPr>
          </a:p>
        </p:txBody>
      </p:sp>
      <p:grpSp>
        <p:nvGrpSpPr>
          <p:cNvPr id="1571" name="グループ化 6"/>
          <p:cNvGrpSpPr/>
          <p:nvPr/>
        </p:nvGrpSpPr>
        <p:grpSpPr>
          <a:xfrm>
            <a:off x="2142648" y="1793005"/>
            <a:ext cx="8079957" cy="4537185"/>
            <a:chOff x="2056021" y="2013336"/>
            <a:chExt cx="8079957" cy="4537185"/>
          </a:xfrm>
        </p:grpSpPr>
        <p:grpSp>
          <p:nvGrpSpPr>
            <p:cNvPr id="1572" name="グループ化 11"/>
            <p:cNvGrpSpPr/>
            <p:nvPr/>
          </p:nvGrpSpPr>
          <p:grpSpPr>
            <a:xfrm>
              <a:off x="2056021" y="2013336"/>
              <a:ext cx="8079957" cy="4537185"/>
              <a:chOff x="1354093" y="4076700"/>
              <a:chExt cx="4359339" cy="2447925"/>
            </a:xfrm>
          </p:grpSpPr>
          <p:pic>
            <p:nvPicPr>
              <p:cNvPr id="1573" name="Picture 61"/>
              <p:cNvPicPr>
                <a:picLocks noChangeAspect="1" noChangeArrowheads="1"/>
              </p:cNvPicPr>
              <p:nvPr/>
            </p:nvPicPr>
            <p:blipFill>
              <a:blip r:embed="rId1"/>
              <a:stretch>
                <a:fillRect/>
              </a:stretch>
            </p:blipFill>
            <p:spPr>
              <a:xfrm>
                <a:off x="1361566" y="4076700"/>
                <a:ext cx="4351866" cy="2447925"/>
              </a:xfrm>
              <a:prstGeom prst="rect">
                <a:avLst/>
              </a:prstGeom>
              <a:noFill/>
              <a:ln w="9525">
                <a:solidFill>
                  <a:schemeClr val="bg2"/>
                </a:solidFill>
                <a:miter lim="800000"/>
                <a:headEnd/>
                <a:tailEnd/>
              </a:ln>
            </p:spPr>
          </p:pic>
          <p:pic>
            <p:nvPicPr>
              <p:cNvPr id="1574" name="Picture 61" descr="20130723_JWAYコミュニティ情報画面微調整"/>
              <p:cNvPicPr>
                <a:picLocks noChangeAspect="1" noChangeArrowheads="1"/>
              </p:cNvPicPr>
              <p:nvPr/>
            </p:nvPicPr>
            <p:blipFill>
              <a:blip r:embed="rId2"/>
              <a:srcRect t="88979"/>
              <a:stretch>
                <a:fillRect/>
              </a:stretch>
            </p:blipFill>
            <p:spPr>
              <a:xfrm>
                <a:off x="1354093" y="6254832"/>
                <a:ext cx="4352925" cy="269793"/>
              </a:xfrm>
              <a:prstGeom prst="rect">
                <a:avLst/>
              </a:prstGeom>
              <a:noFill/>
              <a:ln w="9525">
                <a:noFill/>
                <a:miter lim="800000"/>
                <a:headEnd/>
                <a:tailEnd/>
              </a:ln>
            </p:spPr>
          </p:pic>
          <p:pic>
            <p:nvPicPr>
              <p:cNvPr id="1575" name="Picture 61" descr="20130723_JWAYコミュニティ情報画面微調整"/>
              <p:cNvPicPr>
                <a:picLocks noChangeAspect="1" noChangeArrowheads="1"/>
              </p:cNvPicPr>
              <p:nvPr/>
            </p:nvPicPr>
            <p:blipFill>
              <a:blip r:embed="rId2"/>
              <a:srcRect l="53365" t="3957" r="5507" b="18047"/>
              <a:stretch>
                <a:fillRect/>
              </a:stretch>
            </p:blipFill>
            <p:spPr>
              <a:xfrm>
                <a:off x="1686122" y="4178448"/>
                <a:ext cx="1790258" cy="1909321"/>
              </a:xfrm>
              <a:prstGeom prst="rect">
                <a:avLst/>
              </a:prstGeom>
              <a:noFill/>
              <a:ln w="9525">
                <a:noFill/>
                <a:miter lim="800000"/>
                <a:headEnd/>
                <a:tailEnd/>
              </a:ln>
            </p:spPr>
          </p:pic>
          <p:pic>
            <p:nvPicPr>
              <p:cNvPr id="1576" name="Picture 61" descr="20130723_JWAYコミュニティ情報画面微調整"/>
              <p:cNvPicPr>
                <a:picLocks noChangeAspect="1" noChangeArrowheads="1"/>
              </p:cNvPicPr>
              <p:nvPr/>
            </p:nvPicPr>
            <p:blipFill>
              <a:blip r:embed="rId2"/>
              <a:srcRect l="6587" t="3189" r="49234" b="12453"/>
              <a:stretch>
                <a:fillRect/>
              </a:stretch>
            </p:blipFill>
            <p:spPr>
              <a:xfrm>
                <a:off x="3517058" y="4148825"/>
                <a:ext cx="1923068" cy="2065080"/>
              </a:xfrm>
              <a:prstGeom prst="rect">
                <a:avLst/>
              </a:prstGeom>
              <a:noFill/>
              <a:ln w="9525">
                <a:noFill/>
                <a:miter lim="800000"/>
                <a:headEnd/>
                <a:tailEnd/>
              </a:ln>
            </p:spPr>
          </p:pic>
        </p:grpSp>
        <p:sp>
          <p:nvSpPr>
            <p:cNvPr id="1577" name="四角形: 角を丸くする 2"/>
            <p:cNvSpPr/>
            <p:nvPr/>
          </p:nvSpPr>
          <p:spPr>
            <a:xfrm>
              <a:off x="3461421" y="2999772"/>
              <a:ext cx="1618598" cy="204861"/>
            </a:xfrm>
            <a:prstGeom prst="roundRect">
              <a:avLst/>
            </a:prstGeom>
            <a:solidFill>
              <a:srgbClr val="5D3C1D"/>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bg1"/>
                  </a:solidFill>
                </a:rPr>
                <a:t>北割１</a:t>
              </a:r>
            </a:p>
          </p:txBody>
        </p:sp>
      </p:grpSp>
      <p:sp>
        <p:nvSpPr>
          <p:cNvPr id="1578" name="Text Box 4"/>
          <p:cNvSpPr txBox="1">
            <a:spLocks noChangeArrowheads="1"/>
          </p:cNvSpPr>
          <p:nvPr/>
        </p:nvSpPr>
        <p:spPr>
          <a:xfrm>
            <a:off x="8585055" y="6393153"/>
            <a:ext cx="2261963" cy="261610"/>
          </a:xfrm>
          <a:prstGeom prst="rect">
            <a:avLst/>
          </a:prstGeom>
          <a:noFill/>
          <a:ln>
            <a:noFill/>
          </a:ln>
          <a:effec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mn-ea"/>
                <a:ea typeface="+mn-ea"/>
                <a:cs typeface="+mn-cs"/>
              </a:rPr>
              <a:t>※</a:t>
            </a:r>
            <a:r>
              <a:rPr kumimoji="1" lang="ja-JP" altLang="en-US" sz="1100" b="0" i="0" u="none" strike="noStrike" kern="1200" cap="none" spc="0" normalizeH="0" baseline="0" noProof="0" dirty="0">
                <a:ln>
                  <a:noFill/>
                </a:ln>
                <a:solidFill>
                  <a:srgbClr val="000000"/>
                </a:solidFill>
                <a:effectLst/>
                <a:uLnTx/>
                <a:uFillTx/>
                <a:latin typeface="+mn-ea"/>
                <a:ea typeface="+mn-ea"/>
                <a:cs typeface="+mn-cs"/>
              </a:rPr>
              <a:t>画面はイメージです。　</a:t>
            </a:r>
          </a:p>
        </p:txBody>
      </p:sp>
    </p:spTree>
    <p:extLst>
      <p:ext uri="{BB962C8B-B14F-4D97-AF65-F5344CB8AC3E}">
        <p14:creationId xmlns:p14="http://schemas.microsoft.com/office/powerpoint/2010/main" val="549256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pSp>
        <p:nvGrpSpPr>
          <p:cNvPr id="1617" name="グループ化 4"/>
          <p:cNvGrpSpPr/>
          <p:nvPr/>
        </p:nvGrpSpPr>
        <p:grpSpPr>
          <a:xfrm>
            <a:off x="5586422" y="1666672"/>
            <a:ext cx="2745792" cy="4883849"/>
            <a:chOff x="5586422" y="1666672"/>
            <a:chExt cx="2745792" cy="4883849"/>
          </a:xfrm>
        </p:grpSpPr>
        <p:grpSp>
          <p:nvGrpSpPr>
            <p:cNvPr id="1618" name="グループ化 37"/>
            <p:cNvGrpSpPr/>
            <p:nvPr/>
          </p:nvGrpSpPr>
          <p:grpSpPr>
            <a:xfrm>
              <a:off x="5586422" y="1666672"/>
              <a:ext cx="2745792" cy="4883849"/>
              <a:chOff x="2263098" y="1648128"/>
              <a:chExt cx="2745792" cy="4883849"/>
            </a:xfrm>
          </p:grpSpPr>
          <p:pic>
            <p:nvPicPr>
              <p:cNvPr id="1619" name="図 38" descr="グラフィカル ユーザー インターフェイス, テキスト, アプリケーション, メール&#10;&#10;自動的に生成された説明"/>
              <p:cNvPicPr>
                <a:picLocks noChangeAspect="1"/>
              </p:cNvPicPr>
              <p:nvPr/>
            </p:nvPicPr>
            <p:blipFill>
              <a:blip r:embed="rId1"/>
              <a:stretch>
                <a:fillRect/>
              </a:stretch>
            </p:blipFill>
            <p:spPr>
              <a:xfrm>
                <a:off x="2263098" y="1648128"/>
                <a:ext cx="2745792" cy="4883849"/>
              </a:xfrm>
              <a:prstGeom prst="rect">
                <a:avLst/>
              </a:prstGeom>
              <a:ln>
                <a:solidFill>
                  <a:schemeClr val="tx1">
                    <a:lumMod val="75000"/>
                    <a:lumOff val="25000"/>
                  </a:schemeClr>
                </a:solidFill>
              </a:ln>
            </p:spPr>
          </p:pic>
          <p:sp>
            <p:nvSpPr>
              <p:cNvPr id="1620" name="正方形/長方形 39"/>
              <p:cNvSpPr/>
              <p:nvPr/>
            </p:nvSpPr>
            <p:spPr>
              <a:xfrm>
                <a:off x="2328203" y="2482258"/>
                <a:ext cx="1249025" cy="212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ysClr val="windowText" lastClr="000000"/>
                    </a:solidFill>
                  </a:rPr>
                  <a:t>菅の台</a:t>
                </a:r>
                <a:endParaRPr kumimoji="1" lang="ja-JP" altLang="en-US" sz="1000" dirty="0">
                  <a:solidFill>
                    <a:sysClr val="windowText" lastClr="000000"/>
                  </a:solidFill>
                </a:endParaRPr>
              </a:p>
            </p:txBody>
          </p:sp>
          <p:sp>
            <p:nvSpPr>
              <p:cNvPr id="1621" name="正方形/長方形 43"/>
              <p:cNvSpPr/>
              <p:nvPr/>
            </p:nvSpPr>
            <p:spPr>
              <a:xfrm>
                <a:off x="2281731" y="3722815"/>
                <a:ext cx="2662881" cy="358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22" name="テキスト ボックス 44"/>
              <p:cNvSpPr txBox="1"/>
              <p:nvPr/>
            </p:nvSpPr>
            <p:spPr>
              <a:xfrm>
                <a:off x="3041668" y="2129660"/>
                <a:ext cx="1200132" cy="258019"/>
              </a:xfrm>
              <a:prstGeom prst="rect">
                <a:avLst/>
              </a:prstGeom>
              <a:solidFill>
                <a:schemeClr val="bg1"/>
              </a:solidFill>
              <a:ln>
                <a:noFill/>
              </a:ln>
            </p:spPr>
            <p:txBody>
              <a:bodyPr wrap="square" rtlCol="0">
                <a:spAutoFit/>
              </a:bodyPr>
              <a:lstStyle/>
              <a:p>
                <a:pPr algn="ctr">
                  <a:lnSpc>
                    <a:spcPct val="120000"/>
                  </a:lnSpc>
                </a:pPr>
                <a:r>
                  <a:rPr lang="ja-JP" altLang="en-US" sz="1000" b="1" dirty="0">
                    <a:solidFill>
                      <a:sysClr val="windowText" lastClr="000000"/>
                    </a:solidFill>
                  </a:rPr>
                  <a:t>回覧板</a:t>
                </a:r>
                <a:endParaRPr kumimoji="1" lang="ja-JP" altLang="en-US" sz="1000" b="1" dirty="0">
                  <a:solidFill>
                    <a:sysClr val="windowText" lastClr="000000"/>
                  </a:solidFill>
                </a:endParaRPr>
              </a:p>
            </p:txBody>
          </p:sp>
        </p:grpSp>
        <p:sp>
          <p:nvSpPr>
            <p:cNvPr id="1623" name="テキスト ボックス 45"/>
            <p:cNvSpPr txBox="1"/>
            <p:nvPr/>
          </p:nvSpPr>
          <p:spPr>
            <a:xfrm>
              <a:off x="5721019" y="1843850"/>
              <a:ext cx="819640" cy="258019"/>
            </a:xfrm>
            <a:prstGeom prst="rect">
              <a:avLst/>
            </a:prstGeom>
            <a:solidFill>
              <a:schemeClr val="bg1"/>
            </a:solidFill>
            <a:ln>
              <a:solidFill>
                <a:schemeClr val="tx1"/>
              </a:solidFill>
            </a:ln>
          </p:spPr>
          <p:txBody>
            <a:bodyPr wrap="square" rtlCol="0">
              <a:spAutoFit/>
            </a:bodyPr>
            <a:lstStyle/>
            <a:p>
              <a:pPr algn="ctr">
                <a:lnSpc>
                  <a:spcPct val="120000"/>
                </a:lnSpc>
              </a:pPr>
              <a:r>
                <a:rPr lang="ja-JP" altLang="en-US" sz="1000" dirty="0">
                  <a:solidFill>
                    <a:sysClr val="windowText" lastClr="000000"/>
                  </a:solidFill>
                </a:rPr>
                <a:t>回覧板</a:t>
              </a:r>
              <a:endParaRPr kumimoji="1" lang="ja-JP" altLang="en-US" sz="1000" dirty="0">
                <a:solidFill>
                  <a:sysClr val="windowText" lastClr="000000"/>
                </a:solidFill>
              </a:endParaRPr>
            </a:p>
          </p:txBody>
        </p:sp>
        <p:sp>
          <p:nvSpPr>
            <p:cNvPr id="1624" name="正方形/長方形 48"/>
            <p:cNvSpPr/>
            <p:nvPr/>
          </p:nvSpPr>
          <p:spPr>
            <a:xfrm>
              <a:off x="5634592" y="2819400"/>
              <a:ext cx="2442609" cy="276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ysClr val="windowText" lastClr="000000"/>
                  </a:solidFill>
                </a:rPr>
                <a:t>切石原</a:t>
              </a:r>
            </a:p>
          </p:txBody>
        </p:sp>
        <p:sp>
          <p:nvSpPr>
            <p:cNvPr id="1625" name="正方形/長方形 49"/>
            <p:cNvSpPr/>
            <p:nvPr/>
          </p:nvSpPr>
          <p:spPr>
            <a:xfrm>
              <a:off x="5634592" y="3144101"/>
              <a:ext cx="1249025" cy="212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ysClr val="windowText" lastClr="000000"/>
                  </a:solidFill>
                </a:rPr>
                <a:t>北原</a:t>
              </a:r>
            </a:p>
          </p:txBody>
        </p:sp>
        <p:sp>
          <p:nvSpPr>
            <p:cNvPr id="1626" name="正方形/長方形 50"/>
            <p:cNvSpPr/>
            <p:nvPr/>
          </p:nvSpPr>
          <p:spPr>
            <a:xfrm>
              <a:off x="5634592" y="3480288"/>
              <a:ext cx="2442609" cy="198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ysClr val="windowText" lastClr="000000"/>
                  </a:solidFill>
                </a:rPr>
                <a:t>馬場</a:t>
              </a:r>
            </a:p>
          </p:txBody>
        </p:sp>
      </p:grpSp>
      <p:grpSp>
        <p:nvGrpSpPr>
          <p:cNvPr id="1627" name="グループ化 3"/>
          <p:cNvGrpSpPr/>
          <p:nvPr/>
        </p:nvGrpSpPr>
        <p:grpSpPr>
          <a:xfrm>
            <a:off x="2026421" y="1648128"/>
            <a:ext cx="3084070" cy="4883849"/>
            <a:chOff x="2026421" y="1648128"/>
            <a:chExt cx="3084070" cy="4883849"/>
          </a:xfrm>
        </p:grpSpPr>
        <p:grpSp>
          <p:nvGrpSpPr>
            <p:cNvPr id="1628" name="グループ化 36"/>
            <p:cNvGrpSpPr/>
            <p:nvPr/>
          </p:nvGrpSpPr>
          <p:grpSpPr>
            <a:xfrm>
              <a:off x="2364699" y="1648128"/>
              <a:ext cx="2745792" cy="4883849"/>
              <a:chOff x="2263098" y="1648128"/>
              <a:chExt cx="2745792" cy="4883849"/>
            </a:xfrm>
          </p:grpSpPr>
          <p:pic>
            <p:nvPicPr>
              <p:cNvPr id="1629" name="図 23" descr="グラフィカル ユーザー インターフェイス, テキスト, アプリケーション, メール&#10;&#10;自動的に生成された説明"/>
              <p:cNvPicPr>
                <a:picLocks noChangeAspect="1"/>
              </p:cNvPicPr>
              <p:nvPr/>
            </p:nvPicPr>
            <p:blipFill>
              <a:blip r:embed="rId1"/>
              <a:stretch>
                <a:fillRect/>
              </a:stretch>
            </p:blipFill>
            <p:spPr>
              <a:xfrm>
                <a:off x="2263098" y="1648128"/>
                <a:ext cx="2745792" cy="4883849"/>
              </a:xfrm>
              <a:prstGeom prst="rect">
                <a:avLst/>
              </a:prstGeom>
              <a:ln>
                <a:solidFill>
                  <a:schemeClr val="tx1">
                    <a:lumMod val="75000"/>
                    <a:lumOff val="25000"/>
                  </a:schemeClr>
                </a:solidFill>
              </a:ln>
            </p:spPr>
          </p:pic>
          <p:sp>
            <p:nvSpPr>
              <p:cNvPr id="1630" name="正方形/長方形 30"/>
              <p:cNvSpPr/>
              <p:nvPr/>
            </p:nvSpPr>
            <p:spPr>
              <a:xfrm>
                <a:off x="2856742" y="2514600"/>
                <a:ext cx="855133" cy="186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31" name="正方形/長方形 31"/>
              <p:cNvSpPr/>
              <p:nvPr/>
            </p:nvSpPr>
            <p:spPr>
              <a:xfrm>
                <a:off x="2725482" y="2819400"/>
                <a:ext cx="855133" cy="186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32" name="正方形/長方形 32"/>
              <p:cNvSpPr/>
              <p:nvPr/>
            </p:nvSpPr>
            <p:spPr>
              <a:xfrm>
                <a:off x="2722095" y="3110686"/>
                <a:ext cx="855133" cy="186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33" name="正方形/長方形 33"/>
              <p:cNvSpPr/>
              <p:nvPr/>
            </p:nvSpPr>
            <p:spPr>
              <a:xfrm>
                <a:off x="2722095" y="3440652"/>
                <a:ext cx="855133" cy="186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34" name="正方形/長方形 34"/>
              <p:cNvSpPr/>
              <p:nvPr/>
            </p:nvSpPr>
            <p:spPr>
              <a:xfrm>
                <a:off x="2281731" y="3722815"/>
                <a:ext cx="2662881" cy="358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35" name="テキスト ボックス 35"/>
              <p:cNvSpPr txBox="1"/>
              <p:nvPr/>
            </p:nvSpPr>
            <p:spPr>
              <a:xfrm>
                <a:off x="3041668" y="2129660"/>
                <a:ext cx="1200132" cy="258019"/>
              </a:xfrm>
              <a:prstGeom prst="rect">
                <a:avLst/>
              </a:prstGeom>
              <a:solidFill>
                <a:schemeClr val="bg1"/>
              </a:solidFill>
              <a:ln>
                <a:noFill/>
              </a:ln>
            </p:spPr>
            <p:txBody>
              <a:bodyPr wrap="square" rtlCol="0">
                <a:spAutoFit/>
              </a:bodyPr>
              <a:lstStyle/>
              <a:p>
                <a:pPr algn="ctr">
                  <a:lnSpc>
                    <a:spcPct val="120000"/>
                  </a:lnSpc>
                </a:pPr>
                <a:r>
                  <a:rPr lang="ja-JP" altLang="en-US" sz="1000" b="1" dirty="0">
                    <a:solidFill>
                      <a:sysClr val="windowText" lastClr="000000"/>
                    </a:solidFill>
                  </a:rPr>
                  <a:t>回覧板</a:t>
                </a:r>
                <a:endParaRPr kumimoji="1" lang="ja-JP" altLang="en-US" sz="1000" b="1" dirty="0">
                  <a:solidFill>
                    <a:sysClr val="windowText" lastClr="000000"/>
                  </a:solidFill>
                </a:endParaRPr>
              </a:p>
            </p:txBody>
          </p:sp>
        </p:grpSp>
        <p:sp>
          <p:nvSpPr>
            <p:cNvPr id="1636" name="テキスト ボックス 24"/>
            <p:cNvSpPr txBox="1"/>
            <p:nvPr/>
          </p:nvSpPr>
          <p:spPr>
            <a:xfrm>
              <a:off x="2507763" y="1825306"/>
              <a:ext cx="819640" cy="258019"/>
            </a:xfrm>
            <a:prstGeom prst="rect">
              <a:avLst/>
            </a:prstGeom>
            <a:solidFill>
              <a:schemeClr val="bg1"/>
            </a:solidFill>
            <a:ln>
              <a:solidFill>
                <a:schemeClr val="tx1"/>
              </a:solidFill>
            </a:ln>
          </p:spPr>
          <p:txBody>
            <a:bodyPr wrap="square" rtlCol="0">
              <a:spAutoFit/>
            </a:bodyPr>
            <a:lstStyle/>
            <a:p>
              <a:pPr algn="ctr">
                <a:lnSpc>
                  <a:spcPct val="120000"/>
                </a:lnSpc>
              </a:pPr>
              <a:r>
                <a:rPr lang="ja-JP" altLang="en-US" sz="1000" dirty="0">
                  <a:solidFill>
                    <a:sysClr val="windowText" lastClr="000000"/>
                  </a:solidFill>
                </a:rPr>
                <a:t>回覧板</a:t>
              </a:r>
              <a:endParaRPr kumimoji="1" lang="ja-JP" altLang="en-US" sz="1000" dirty="0">
                <a:solidFill>
                  <a:sysClr val="windowText" lastClr="000000"/>
                </a:solidFill>
              </a:endParaRPr>
            </a:p>
          </p:txBody>
        </p:sp>
        <p:cxnSp>
          <p:nvCxnSpPr>
            <p:cNvPr id="1637" name="直線矢印コネクタ 26"/>
            <p:cNvCxnSpPr>
              <a:cxnSpLocks/>
            </p:cNvCxnSpPr>
            <p:nvPr/>
          </p:nvCxnSpPr>
          <p:spPr>
            <a:xfrm>
              <a:off x="2026421" y="2633477"/>
              <a:ext cx="356911" cy="0"/>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pic>
        <p:nvPicPr>
          <p:cNvPr id="1638" name="図 22" descr="グラフィカル ユーザー インターフェイス, Web サイト&#10;&#10;自動的に生成された説明"/>
          <p:cNvPicPr>
            <a:picLocks noChangeAspect="1"/>
          </p:cNvPicPr>
          <p:nvPr/>
        </p:nvPicPr>
        <p:blipFill>
          <a:blip r:embed="rId2"/>
          <a:stretch>
            <a:fillRect/>
          </a:stretch>
        </p:blipFill>
        <p:spPr>
          <a:xfrm>
            <a:off x="283552" y="1640608"/>
            <a:ext cx="1757733" cy="3126421"/>
          </a:xfrm>
          <a:prstGeom prst="rect">
            <a:avLst/>
          </a:prstGeom>
          <a:ln>
            <a:solidFill>
              <a:schemeClr val="tx1">
                <a:lumMod val="75000"/>
                <a:lumOff val="25000"/>
              </a:schemeClr>
            </a:solidFill>
          </a:ln>
        </p:spPr>
      </p:pic>
      <p:sp>
        <p:nvSpPr>
          <p:cNvPr id="1639" name="タイトル 1"/>
          <p:cNvSpPr>
            <a:spLocks noGrp="1"/>
          </p:cNvSpPr>
          <p:nvPr>
            <p:ph type="title"/>
          </p:nvPr>
        </p:nvSpPr>
        <p:spPr>
          <a:xfrm>
            <a:off x="485775" y="214007"/>
            <a:ext cx="3654984" cy="423839"/>
          </a:xfrm>
        </p:spPr>
        <p:txBody>
          <a:bodyPr/>
          <a:lstStyle/>
          <a:p>
            <a:r>
              <a:rPr lang="ja-JP" altLang="en-US" sz="2400" dirty="0">
                <a:solidFill>
                  <a:schemeClr val="bg2"/>
                </a:solidFill>
              </a:rPr>
              <a:t>スマホアプリ　回覧板画面</a:t>
            </a:r>
            <a:endParaRPr kumimoji="1" lang="ja-JP" altLang="en-US" dirty="0"/>
          </a:p>
        </p:txBody>
      </p:sp>
      <p:sp>
        <p:nvSpPr>
          <p:cNvPr id="1640" name="スライド番号プレースホルダー 2"/>
          <p:cNvSpPr>
            <a:spLocks noGrp="1"/>
          </p:cNvSpPr>
          <p:nvPr>
            <p:ph type="sldNum" sz="quarter" idx="12"/>
          </p:nvPr>
        </p:nvSpPr>
        <p:spPr/>
        <p:txBody>
          <a:bodyPr/>
          <a:lstStyle/>
          <a:p>
            <a:fld id="{B6781840-E75B-4845-A159-D07FB78B25F2}" type="slidenum">
              <a:rPr lang="ja-JP" altLang="en-US" smtClean="0"/>
              <a:pPr/>
              <a:t>3</a:t>
            </a:fld>
            <a:endParaRPr lang="ja-JP" altLang="en-US"/>
          </a:p>
        </p:txBody>
      </p:sp>
      <p:sp>
        <p:nvSpPr>
          <p:cNvPr id="1641" name="Text Box 6"/>
          <p:cNvSpPr txBox="1">
            <a:spLocks noChangeArrowheads="1"/>
          </p:cNvSpPr>
          <p:nvPr/>
        </p:nvSpPr>
        <p:spPr>
          <a:xfrm>
            <a:off x="485775" y="675907"/>
            <a:ext cx="11061734" cy="646331"/>
          </a:xfrm>
          <a:prstGeom prst="rect">
            <a:avLst/>
          </a:prstGeom>
          <a:noFill/>
          <a:ln>
            <a:noFill/>
          </a:ln>
          <a:effec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defRPr/>
            </a:pPr>
            <a:r>
              <a:rPr kumimoji="1" lang="ja-JP" altLang="en-US" b="0" i="0" u="none" strike="noStrike" kern="1200" cap="none" spc="0" normalizeH="0" baseline="0" noProof="0" dirty="0">
                <a:ln>
                  <a:noFill/>
                </a:ln>
                <a:effectLst/>
                <a:uLnTx/>
                <a:uFillTx/>
                <a:latin typeface="+mn-ea"/>
                <a:ea typeface="+mn-ea"/>
              </a:rPr>
              <a:t>・アプリ内上部タブより「回覧板」</a:t>
            </a:r>
            <a:r>
              <a:rPr lang="ja-JP" altLang="en-US" dirty="0">
                <a:latin typeface="+mn-ea"/>
                <a:ea typeface="+mn-ea"/>
              </a:rPr>
              <a:t>タブ</a:t>
            </a:r>
            <a:r>
              <a:rPr kumimoji="1" lang="ja-JP" altLang="en-US" b="0" i="0" u="none" strike="noStrike" kern="1200" cap="none" spc="0" normalizeH="0" baseline="0" noProof="0" dirty="0">
                <a:ln>
                  <a:noFill/>
                </a:ln>
                <a:effectLst/>
                <a:uLnTx/>
                <a:uFillTx/>
                <a:latin typeface="+mn-ea"/>
                <a:ea typeface="+mn-ea"/>
              </a:rPr>
              <a:t>を選択すると、各地域の記事を見ることができます。</a:t>
            </a:r>
            <a:endParaRPr kumimoji="1" lang="en-US" altLang="ja-JP" b="0" i="0" u="none" strike="noStrike" kern="1200" cap="none" spc="0" normalizeH="0" baseline="0" noProof="0" dirty="0">
              <a:ln>
                <a:noFill/>
              </a:ln>
              <a:effectLst/>
              <a:uLnTx/>
              <a:uFillTx/>
              <a:latin typeface="+mn-ea"/>
              <a:ea typeface="+mn-ea"/>
            </a:endParaRPr>
          </a:p>
          <a:p>
            <a:pPr eaLnBrk="1" fontAlgn="base" hangingPunct="1">
              <a:spcBef>
                <a:spcPct val="0"/>
              </a:spcBef>
              <a:spcAft>
                <a:spcPct val="0"/>
              </a:spcAft>
              <a:defRPr/>
            </a:pPr>
            <a:r>
              <a:rPr lang="ja-JP" altLang="en-US" dirty="0">
                <a:latin typeface="+mn-ea"/>
                <a:ea typeface="+mn-ea"/>
              </a:rPr>
              <a:t>　</a:t>
            </a:r>
            <a:r>
              <a:rPr lang="en-US" altLang="ja-JP" dirty="0">
                <a:latin typeface="+mn-ea"/>
                <a:ea typeface="+mn-ea"/>
              </a:rPr>
              <a:t>※</a:t>
            </a:r>
            <a:r>
              <a:rPr kumimoji="1" lang="ja-JP" altLang="en-US" b="0" i="0" u="none" strike="noStrike" kern="1200" cap="none" spc="0" normalizeH="0" baseline="0" noProof="0" dirty="0">
                <a:ln>
                  <a:noFill/>
                </a:ln>
                <a:effectLst/>
                <a:uLnTx/>
                <a:uFillTx/>
                <a:latin typeface="+mn-ea"/>
                <a:ea typeface="+mn-ea"/>
              </a:rPr>
              <a:t>内容はデータ放送と共通です</a:t>
            </a:r>
            <a:endParaRPr kumimoji="1" lang="en-US" altLang="ja-JP" b="0" i="0" u="none" strike="noStrike" kern="1200" cap="none" spc="0" normalizeH="0" baseline="0" noProof="0" dirty="0">
              <a:ln>
                <a:noFill/>
              </a:ln>
              <a:effectLst/>
              <a:uLnTx/>
              <a:uFillTx/>
              <a:latin typeface="+mn-ea"/>
              <a:ea typeface="+mn-ea"/>
            </a:endParaRPr>
          </a:p>
        </p:txBody>
      </p:sp>
      <p:sp>
        <p:nvSpPr>
          <p:cNvPr id="1642" name="Text Box 4"/>
          <p:cNvSpPr txBox="1">
            <a:spLocks noChangeArrowheads="1"/>
          </p:cNvSpPr>
          <p:nvPr/>
        </p:nvSpPr>
        <p:spPr>
          <a:xfrm>
            <a:off x="10014285" y="6523959"/>
            <a:ext cx="2261963" cy="261610"/>
          </a:xfrm>
          <a:prstGeom prst="rect">
            <a:avLst/>
          </a:prstGeom>
          <a:noFill/>
          <a:ln>
            <a:noFill/>
          </a:ln>
          <a:effec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mn-ea"/>
                <a:ea typeface="+mn-ea"/>
                <a:cs typeface="+mn-cs"/>
              </a:rPr>
              <a:t>※</a:t>
            </a:r>
            <a:r>
              <a:rPr kumimoji="1" lang="ja-JP" altLang="en-US" sz="1100" b="0" i="0" u="none" strike="noStrike" kern="1200" cap="none" spc="0" normalizeH="0" baseline="0" noProof="0" dirty="0">
                <a:ln>
                  <a:noFill/>
                </a:ln>
                <a:solidFill>
                  <a:srgbClr val="000000"/>
                </a:solidFill>
                <a:effectLst/>
                <a:uLnTx/>
                <a:uFillTx/>
                <a:latin typeface="+mn-ea"/>
                <a:ea typeface="+mn-ea"/>
                <a:cs typeface="+mn-cs"/>
              </a:rPr>
              <a:t>画面はイメージです。　</a:t>
            </a:r>
          </a:p>
        </p:txBody>
      </p:sp>
      <p:grpSp>
        <p:nvGrpSpPr>
          <p:cNvPr id="1643" name="グループ化 18"/>
          <p:cNvGrpSpPr/>
          <p:nvPr/>
        </p:nvGrpSpPr>
        <p:grpSpPr>
          <a:xfrm>
            <a:off x="2211409" y="1388632"/>
            <a:ext cx="7565468" cy="1387699"/>
            <a:chOff x="1946009" y="1508514"/>
            <a:chExt cx="7389764" cy="1355470"/>
          </a:xfrm>
        </p:grpSpPr>
        <p:grpSp>
          <p:nvGrpSpPr>
            <p:cNvPr id="1644" name="グループ化 6"/>
            <p:cNvGrpSpPr/>
            <p:nvPr/>
          </p:nvGrpSpPr>
          <p:grpSpPr>
            <a:xfrm>
              <a:off x="2095738" y="2505396"/>
              <a:ext cx="5867282" cy="358588"/>
              <a:chOff x="1876761" y="2233159"/>
              <a:chExt cx="6188463" cy="378217"/>
            </a:xfrm>
          </p:grpSpPr>
          <p:cxnSp>
            <p:nvCxnSpPr>
              <p:cNvPr id="1645" name="直線矢印コネクタ 12"/>
              <p:cNvCxnSpPr>
                <a:cxnSpLocks/>
              </p:cNvCxnSpPr>
              <p:nvPr/>
            </p:nvCxnSpPr>
            <p:spPr>
              <a:xfrm>
                <a:off x="4693830" y="2434513"/>
                <a:ext cx="487854" cy="0"/>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646" name="正方形/長方形 15"/>
              <p:cNvSpPr/>
              <p:nvPr/>
            </p:nvSpPr>
            <p:spPr>
              <a:xfrm>
                <a:off x="5181684" y="2233159"/>
                <a:ext cx="2883540" cy="3782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47" name="正方形/長方形 17"/>
              <p:cNvSpPr/>
              <p:nvPr/>
            </p:nvSpPr>
            <p:spPr>
              <a:xfrm>
                <a:off x="1876761" y="2233159"/>
                <a:ext cx="2817069" cy="3782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648" name="Text Box 4"/>
            <p:cNvSpPr txBox="1">
              <a:spLocks noChangeArrowheads="1"/>
            </p:cNvSpPr>
            <p:nvPr/>
          </p:nvSpPr>
          <p:spPr>
            <a:xfrm>
              <a:off x="1946009" y="1522380"/>
              <a:ext cx="910218" cy="261610"/>
            </a:xfrm>
            <a:prstGeom prst="rect">
              <a:avLst/>
            </a:prstGeom>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mn-ea"/>
                  <a:ea typeface="+mn-ea"/>
                  <a:cs typeface="+mn-cs"/>
                </a:rPr>
                <a:t>【</a:t>
              </a:r>
              <a:r>
                <a:rPr kumimoji="1" lang="ja-JP" altLang="en-US" sz="1100" b="0" i="0" u="none" strike="noStrike" kern="1200" cap="none" spc="0" normalizeH="0" baseline="0" noProof="0" dirty="0">
                  <a:ln>
                    <a:noFill/>
                  </a:ln>
                  <a:solidFill>
                    <a:srgbClr val="000000"/>
                  </a:solidFill>
                  <a:effectLst/>
                  <a:uLnTx/>
                  <a:uFillTx/>
                  <a:latin typeface="+mn-ea"/>
                  <a:ea typeface="+mn-ea"/>
                  <a:cs typeface="+mn-cs"/>
                </a:rPr>
                <a:t>地域一覧</a:t>
              </a:r>
              <a:r>
                <a:rPr kumimoji="1" lang="en-US" altLang="ja-JP" sz="1100" b="0" i="0" u="none" strike="noStrike" kern="1200" cap="none" spc="0" normalizeH="0" baseline="0" noProof="0" dirty="0">
                  <a:ln>
                    <a:noFill/>
                  </a:ln>
                  <a:solidFill>
                    <a:srgbClr val="000000"/>
                  </a:solidFill>
                  <a:effectLst/>
                  <a:uLnTx/>
                  <a:uFillTx/>
                  <a:latin typeface="+mn-ea"/>
                  <a:ea typeface="+mn-ea"/>
                  <a:cs typeface="+mn-cs"/>
                </a:rPr>
                <a:t>】</a:t>
              </a:r>
              <a:endParaRPr kumimoji="1" lang="ja-JP" altLang="en-US" sz="1100" b="0" i="0" u="none" strike="noStrike" kern="1200" cap="none" spc="0" normalizeH="0" baseline="0" noProof="0" dirty="0">
                <a:ln>
                  <a:noFill/>
                </a:ln>
                <a:solidFill>
                  <a:srgbClr val="000000"/>
                </a:solidFill>
                <a:effectLst/>
                <a:uLnTx/>
                <a:uFillTx/>
                <a:latin typeface="+mn-ea"/>
                <a:ea typeface="+mn-ea"/>
                <a:cs typeface="+mn-cs"/>
              </a:endParaRPr>
            </a:p>
          </p:txBody>
        </p:sp>
        <p:sp>
          <p:nvSpPr>
            <p:cNvPr id="1649" name="Text Box 4"/>
            <p:cNvSpPr txBox="1">
              <a:spLocks noChangeArrowheads="1"/>
            </p:cNvSpPr>
            <p:nvPr/>
          </p:nvSpPr>
          <p:spPr>
            <a:xfrm>
              <a:off x="5121953" y="1523043"/>
              <a:ext cx="910218" cy="261610"/>
            </a:xfrm>
            <a:prstGeom prst="rect">
              <a:avLst/>
            </a:prstGeom>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mn-ea"/>
                  <a:ea typeface="+mn-ea"/>
                  <a:cs typeface="+mn-cs"/>
                </a:rPr>
                <a:t>【</a:t>
              </a:r>
              <a:r>
                <a:rPr kumimoji="1" lang="ja-JP" altLang="en-US" sz="1100" b="0" i="0" u="none" strike="noStrike" kern="1200" cap="none" spc="0" normalizeH="0" baseline="0" noProof="0" dirty="0">
                  <a:ln>
                    <a:noFill/>
                  </a:ln>
                  <a:solidFill>
                    <a:srgbClr val="000000"/>
                  </a:solidFill>
                  <a:effectLst/>
                  <a:uLnTx/>
                  <a:uFillTx/>
                  <a:latin typeface="+mn-ea"/>
                  <a:ea typeface="+mn-ea"/>
                  <a:cs typeface="+mn-cs"/>
                </a:rPr>
                <a:t>記事一覧</a:t>
              </a:r>
              <a:r>
                <a:rPr kumimoji="1" lang="en-US" altLang="ja-JP" sz="1100" b="0" i="0" u="none" strike="noStrike" kern="1200" cap="none" spc="0" normalizeH="0" baseline="0" noProof="0" dirty="0">
                  <a:ln>
                    <a:noFill/>
                  </a:ln>
                  <a:solidFill>
                    <a:srgbClr val="000000"/>
                  </a:solidFill>
                  <a:effectLst/>
                  <a:uLnTx/>
                  <a:uFillTx/>
                  <a:latin typeface="+mn-ea"/>
                  <a:ea typeface="+mn-ea"/>
                  <a:cs typeface="+mn-cs"/>
                </a:rPr>
                <a:t>】</a:t>
              </a:r>
              <a:endParaRPr kumimoji="1" lang="ja-JP" altLang="en-US" sz="1100" b="0" i="0" u="none" strike="noStrike" kern="1200" cap="none" spc="0" normalizeH="0" baseline="0" noProof="0" dirty="0">
                <a:ln>
                  <a:noFill/>
                </a:ln>
                <a:solidFill>
                  <a:srgbClr val="000000"/>
                </a:solidFill>
                <a:effectLst/>
                <a:uLnTx/>
                <a:uFillTx/>
                <a:latin typeface="+mn-ea"/>
                <a:ea typeface="+mn-ea"/>
                <a:cs typeface="+mn-cs"/>
              </a:endParaRPr>
            </a:p>
          </p:txBody>
        </p:sp>
        <p:sp>
          <p:nvSpPr>
            <p:cNvPr id="1650" name="Text Box 4"/>
            <p:cNvSpPr txBox="1">
              <a:spLocks noChangeArrowheads="1"/>
            </p:cNvSpPr>
            <p:nvPr/>
          </p:nvSpPr>
          <p:spPr>
            <a:xfrm>
              <a:off x="8425555" y="1508514"/>
              <a:ext cx="910218" cy="255534"/>
            </a:xfrm>
            <a:prstGeom prst="rect">
              <a:avLst/>
            </a:prstGeom>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mn-ea"/>
                  <a:ea typeface="+mn-ea"/>
                  <a:cs typeface="+mn-cs"/>
                </a:rPr>
                <a:t>【</a:t>
              </a:r>
              <a:r>
                <a:rPr kumimoji="1" lang="ja-JP" altLang="en-US" sz="1100" b="0" i="0" u="none" strike="noStrike" kern="1200" cap="none" spc="0" normalizeH="0" baseline="0" noProof="0" dirty="0">
                  <a:ln>
                    <a:noFill/>
                  </a:ln>
                  <a:solidFill>
                    <a:srgbClr val="000000"/>
                  </a:solidFill>
                  <a:effectLst/>
                  <a:uLnTx/>
                  <a:uFillTx/>
                  <a:latin typeface="+mn-ea"/>
                  <a:ea typeface="+mn-ea"/>
                  <a:cs typeface="+mn-cs"/>
                </a:rPr>
                <a:t>記事画面</a:t>
              </a:r>
              <a:r>
                <a:rPr kumimoji="1" lang="en-US" altLang="ja-JP" sz="1100" b="0" i="0" u="none" strike="noStrike" kern="1200" cap="none" spc="0" normalizeH="0" baseline="0" noProof="0" dirty="0">
                  <a:ln>
                    <a:noFill/>
                  </a:ln>
                  <a:solidFill>
                    <a:srgbClr val="000000"/>
                  </a:solidFill>
                  <a:effectLst/>
                  <a:uLnTx/>
                  <a:uFillTx/>
                  <a:latin typeface="+mn-ea"/>
                  <a:ea typeface="+mn-ea"/>
                  <a:cs typeface="+mn-cs"/>
                </a:rPr>
                <a:t>】</a:t>
              </a:r>
              <a:endParaRPr kumimoji="1" lang="ja-JP" altLang="en-US" sz="1100" b="0" i="0" u="none" strike="noStrike" kern="1200" cap="none" spc="0" normalizeH="0" baseline="0" noProof="0" dirty="0">
                <a:ln>
                  <a:noFill/>
                </a:ln>
                <a:solidFill>
                  <a:srgbClr val="000000"/>
                </a:solidFill>
                <a:effectLst/>
                <a:uLnTx/>
                <a:uFillTx/>
                <a:latin typeface="+mn-ea"/>
                <a:ea typeface="+mn-ea"/>
                <a:cs typeface="+mn-cs"/>
              </a:endParaRPr>
            </a:p>
          </p:txBody>
        </p:sp>
      </p:grpSp>
      <p:sp>
        <p:nvSpPr>
          <p:cNvPr id="1651" name="正方形/長方形 11"/>
          <p:cNvSpPr/>
          <p:nvPr/>
        </p:nvSpPr>
        <p:spPr>
          <a:xfrm>
            <a:off x="2472267" y="1814973"/>
            <a:ext cx="889001" cy="2678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652" name="グループ化 5"/>
          <p:cNvGrpSpPr/>
          <p:nvPr/>
        </p:nvGrpSpPr>
        <p:grpSpPr>
          <a:xfrm>
            <a:off x="8810897" y="1672622"/>
            <a:ext cx="2745792" cy="4883849"/>
            <a:chOff x="8810897" y="1672622"/>
            <a:chExt cx="2745792" cy="4883849"/>
          </a:xfrm>
        </p:grpSpPr>
        <p:grpSp>
          <p:nvGrpSpPr>
            <p:cNvPr id="1653" name="グループ化 51"/>
            <p:cNvGrpSpPr/>
            <p:nvPr/>
          </p:nvGrpSpPr>
          <p:grpSpPr>
            <a:xfrm>
              <a:off x="8810897" y="1672622"/>
              <a:ext cx="2745792" cy="4883849"/>
              <a:chOff x="2263098" y="1648128"/>
              <a:chExt cx="2745792" cy="4883849"/>
            </a:xfrm>
          </p:grpSpPr>
          <p:pic>
            <p:nvPicPr>
              <p:cNvPr id="1654" name="図 52" descr="グラフィカル ユーザー インターフェイス, テキスト, アプリケーション, メール&#10;&#10;自動的に生成された説明"/>
              <p:cNvPicPr>
                <a:picLocks noChangeAspect="1"/>
              </p:cNvPicPr>
              <p:nvPr/>
            </p:nvPicPr>
            <p:blipFill>
              <a:blip r:embed="rId1"/>
              <a:stretch>
                <a:fillRect/>
              </a:stretch>
            </p:blipFill>
            <p:spPr>
              <a:xfrm>
                <a:off x="2263098" y="1648128"/>
                <a:ext cx="2745792" cy="4883849"/>
              </a:xfrm>
              <a:prstGeom prst="rect">
                <a:avLst/>
              </a:prstGeom>
              <a:ln>
                <a:solidFill>
                  <a:schemeClr val="tx1">
                    <a:lumMod val="75000"/>
                    <a:lumOff val="25000"/>
                  </a:schemeClr>
                </a:solidFill>
              </a:ln>
            </p:spPr>
          </p:pic>
          <p:sp>
            <p:nvSpPr>
              <p:cNvPr id="1655" name="正方形/長方形 53"/>
              <p:cNvSpPr/>
              <p:nvPr/>
            </p:nvSpPr>
            <p:spPr>
              <a:xfrm>
                <a:off x="2328203" y="2482258"/>
                <a:ext cx="1249025" cy="212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ysClr val="windowText" lastClr="000000"/>
                    </a:solidFill>
                  </a:rPr>
                  <a:t>お知らせ①</a:t>
                </a:r>
                <a:endParaRPr kumimoji="1" lang="ja-JP" altLang="en-US" sz="1000" dirty="0">
                  <a:solidFill>
                    <a:sysClr val="windowText" lastClr="000000"/>
                  </a:solidFill>
                </a:endParaRPr>
              </a:p>
            </p:txBody>
          </p:sp>
          <p:sp>
            <p:nvSpPr>
              <p:cNvPr id="1656" name="正方形/長方形 54"/>
              <p:cNvSpPr/>
              <p:nvPr/>
            </p:nvSpPr>
            <p:spPr>
              <a:xfrm>
                <a:off x="2281731" y="3722815"/>
                <a:ext cx="2662881" cy="358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57" name="テキスト ボックス 55"/>
              <p:cNvSpPr txBox="1"/>
              <p:nvPr/>
            </p:nvSpPr>
            <p:spPr>
              <a:xfrm>
                <a:off x="3041668" y="2129660"/>
                <a:ext cx="1200132" cy="258019"/>
              </a:xfrm>
              <a:prstGeom prst="rect">
                <a:avLst/>
              </a:prstGeom>
              <a:solidFill>
                <a:schemeClr val="bg1"/>
              </a:solidFill>
              <a:ln>
                <a:noFill/>
              </a:ln>
            </p:spPr>
            <p:txBody>
              <a:bodyPr wrap="square" rtlCol="0">
                <a:spAutoFit/>
              </a:bodyPr>
              <a:lstStyle/>
              <a:p>
                <a:pPr algn="ctr">
                  <a:lnSpc>
                    <a:spcPct val="120000"/>
                  </a:lnSpc>
                </a:pPr>
                <a:r>
                  <a:rPr lang="ja-JP" altLang="en-US" sz="1000" b="1" dirty="0">
                    <a:solidFill>
                      <a:sysClr val="windowText" lastClr="000000"/>
                    </a:solidFill>
                  </a:rPr>
                  <a:t>回覧板</a:t>
                </a:r>
                <a:endParaRPr kumimoji="1" lang="ja-JP" altLang="en-US" sz="1000" b="1" dirty="0">
                  <a:solidFill>
                    <a:sysClr val="windowText" lastClr="000000"/>
                  </a:solidFill>
                </a:endParaRPr>
              </a:p>
            </p:txBody>
          </p:sp>
        </p:grpSp>
        <p:sp>
          <p:nvSpPr>
            <p:cNvPr id="1658" name="テキスト ボックス 56"/>
            <p:cNvSpPr txBox="1"/>
            <p:nvPr/>
          </p:nvSpPr>
          <p:spPr>
            <a:xfrm>
              <a:off x="8982980" y="1859140"/>
              <a:ext cx="819640" cy="258019"/>
            </a:xfrm>
            <a:prstGeom prst="rect">
              <a:avLst/>
            </a:prstGeom>
            <a:solidFill>
              <a:schemeClr val="bg1"/>
            </a:solidFill>
            <a:ln>
              <a:solidFill>
                <a:schemeClr val="tx1"/>
              </a:solidFill>
            </a:ln>
          </p:spPr>
          <p:txBody>
            <a:bodyPr wrap="square" rtlCol="0">
              <a:spAutoFit/>
            </a:bodyPr>
            <a:lstStyle/>
            <a:p>
              <a:pPr algn="ctr">
                <a:lnSpc>
                  <a:spcPct val="120000"/>
                </a:lnSpc>
              </a:pPr>
              <a:r>
                <a:rPr lang="ja-JP" altLang="en-US" sz="1000" dirty="0">
                  <a:solidFill>
                    <a:sysClr val="windowText" lastClr="000000"/>
                  </a:solidFill>
                </a:rPr>
                <a:t>回覧板</a:t>
              </a:r>
              <a:endParaRPr kumimoji="1" lang="ja-JP" altLang="en-US" sz="1000" dirty="0">
                <a:solidFill>
                  <a:sysClr val="windowText" lastClr="000000"/>
                </a:solidFill>
              </a:endParaRPr>
            </a:p>
          </p:txBody>
        </p:sp>
        <p:sp>
          <p:nvSpPr>
            <p:cNvPr id="1659" name="正方形/長方形 57"/>
            <p:cNvSpPr/>
            <p:nvPr/>
          </p:nvSpPr>
          <p:spPr>
            <a:xfrm>
              <a:off x="8881342" y="2851372"/>
              <a:ext cx="1249025" cy="212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ysClr val="windowText" lastClr="000000"/>
                  </a:solidFill>
                </a:rPr>
                <a:t>お知らせ②</a:t>
              </a:r>
              <a:endParaRPr kumimoji="1" lang="ja-JP" altLang="en-US" sz="1000" dirty="0">
                <a:solidFill>
                  <a:sysClr val="windowText" lastClr="000000"/>
                </a:solidFill>
              </a:endParaRPr>
            </a:p>
          </p:txBody>
        </p:sp>
        <p:sp>
          <p:nvSpPr>
            <p:cNvPr id="1660" name="正方形/長方形 58"/>
            <p:cNvSpPr/>
            <p:nvPr/>
          </p:nvSpPr>
          <p:spPr>
            <a:xfrm>
              <a:off x="8881342" y="3165331"/>
              <a:ext cx="1249025" cy="212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ysClr val="windowText" lastClr="000000"/>
                  </a:solidFill>
                </a:rPr>
                <a:t>お知らせ③</a:t>
              </a:r>
              <a:endParaRPr kumimoji="1" lang="ja-JP" altLang="en-US" sz="1000" dirty="0">
                <a:solidFill>
                  <a:sysClr val="windowText" lastClr="000000"/>
                </a:solidFill>
              </a:endParaRPr>
            </a:p>
          </p:txBody>
        </p:sp>
        <p:sp>
          <p:nvSpPr>
            <p:cNvPr id="1661" name="正方形/長方形 59"/>
            <p:cNvSpPr/>
            <p:nvPr/>
          </p:nvSpPr>
          <p:spPr>
            <a:xfrm>
              <a:off x="8881342" y="3487715"/>
              <a:ext cx="1249025" cy="212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ysClr val="windowText" lastClr="000000"/>
                  </a:solidFill>
                </a:rPr>
                <a:t>お知らせ④</a:t>
              </a:r>
              <a:endParaRPr kumimoji="1" lang="ja-JP" altLang="en-US" sz="1000" dirty="0">
                <a:solidFill>
                  <a:sysClr val="windowText" lastClr="000000"/>
                </a:solidFill>
              </a:endParaRPr>
            </a:p>
          </p:txBody>
        </p:sp>
      </p:grpSp>
      <p:cxnSp>
        <p:nvCxnSpPr>
          <p:cNvPr id="1662" name="直線矢印コネクタ 29"/>
          <p:cNvCxnSpPr>
            <a:cxnSpLocks/>
          </p:cNvCxnSpPr>
          <p:nvPr/>
        </p:nvCxnSpPr>
        <p:spPr>
          <a:xfrm>
            <a:off x="8371484" y="2604658"/>
            <a:ext cx="473532" cy="0"/>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427538"/>
      </p:ext>
    </p:extLst>
  </p:cSld>
  <p:clrMapOvr>
    <a:masterClrMapping/>
  </p:clrMapOvr>
</p:sld>
</file>

<file path=ppt/theme/theme1.xml><?xml version="1.0" encoding="utf-8"?>
<a:theme xmlns:a="http://schemas.openxmlformats.org/drawingml/2006/main" name="白背景">
  <a:themeElements>
    <a:clrScheme name="ユーザー定義 7">
      <a:dk1>
        <a:sysClr val="windowText" lastClr="000000"/>
      </a:dk1>
      <a:lt1>
        <a:sysClr val="window" lastClr="FFFFFF"/>
      </a:lt1>
      <a:dk2>
        <a:srgbClr val="C3181F"/>
      </a:dk2>
      <a:lt2>
        <a:srgbClr val="153372"/>
      </a:lt2>
      <a:accent1>
        <a:srgbClr val="3399DF"/>
      </a:accent1>
      <a:accent2>
        <a:srgbClr val="FD777A"/>
      </a:accent2>
      <a:accent3>
        <a:srgbClr val="4D4D4D"/>
      </a:accent3>
      <a:accent4>
        <a:srgbClr val="FFC000"/>
      </a:accent4>
      <a:accent5>
        <a:srgbClr val="5B9BD5"/>
      </a:accent5>
      <a:accent6>
        <a:srgbClr val="70AD47"/>
      </a:accent6>
      <a:hlink>
        <a:srgbClr val="0563C1"/>
      </a:hlink>
      <a:folHlink>
        <a:srgbClr val="954F72"/>
      </a:folHlink>
    </a:clrScheme>
    <a:fontScheme name="SeUI＋BIZUDP">
      <a:majorFont>
        <a:latin typeface="Segoe UI"/>
        <a:ea typeface="BIZ UDPゴシック"/>
        <a:cs typeface=""/>
      </a:majorFont>
      <a:minorFont>
        <a:latin typeface="Segoe UI"/>
        <a:ea typeface="BIZ UD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a:custGeom>
          <a:avLst/>
          <a:gdLst/>
          <a:ahLst/>
          <a:cxnLst/>
          <a:rect l="l" t="t" r="r" b="b"/>
          <a:pathLst/>
        </a:custGeom>
        <a:solidFill>
          <a:schemeClr val="bg2"/>
        </a:solidFill>
        <a:ln>
          <a:noFill/>
        </a:ln>
      </a:spPr>
      <a:bodyPr vertOverflow="overflow" horzOverflow="overflow"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lnDef>
      <a:spPr>
        <a:custGeom>
          <a:avLst/>
          <a:gdLst/>
          <a:ahLst/>
          <a:cxnLst/>
          <a:rect l="l" t="t" r="r" b="b"/>
          <a:pathLst/>
        </a:custGeom>
        <a:ln w="12700">
          <a:solidFill>
            <a:schemeClr val="bg2"/>
          </a:solidFill>
          <a:headEnd type="none" w="med" len="med"/>
          <a:tailEnd type="none" w="med" len="med"/>
        </a:ln>
      </a:spPr>
      <a:bodyPr vertOverflow="overflow" horzOverflow="overflow"/>
      <a:lstStyle/>
      <a:style>
        <a:lnRef idx="1">
          <a:schemeClr val="accent1"/>
        </a:lnRef>
        <a:fillRef idx="0">
          <a:schemeClr val="accent1"/>
        </a:fillRef>
        <a:effectRef idx="0">
          <a:schemeClr val="accent1"/>
        </a:effectRef>
        <a:fontRef idx="minor">
          <a:schemeClr val="tx1"/>
        </a:fontRef>
      </a:style>
    </a:lnDef>
    <a:txDef>
      <a:spPr>
        <a:custGeom>
          <a:avLst/>
          <a:gdLst/>
          <a:ahLst/>
          <a:cxnLst/>
          <a:rect l="l" t="t" r="r" b="b"/>
          <a:pathLst/>
        </a:custGeom>
        <a:noFill/>
      </a:spPr>
      <a:bodyPr vertOverflow="overflow" horzOverflow="overflow" wrap="none" rtlCol="0">
        <a:spAutoFit/>
      </a:bodyPr>
      <a:lstStyle>
        <a:defPPr algn="l">
          <a:lnSpc>
            <a:spcPct val="120000"/>
          </a:lnSpc>
          <a:defRPr kumimoji="1" dirty="0" smtClean="0">
            <a:solidFill>
              <a:schemeClr val="tx1">
                <a:lumMod val="75000"/>
                <a:lumOff val="25000"/>
              </a:schemeClr>
            </a:solidFill>
          </a:defRPr>
        </a:defPPr>
      </a:lstStyle>
    </a:txDef>
  </a:objectDefaults>
  <a:extraClrSchemeLst/>
</a:theme>
</file>

<file path=ppt/theme/theme2.xml><?xml version="1.0" encoding="utf-8"?>
<a:theme xmlns:a="http://schemas.openxmlformats.org/drawingml/2006/main" name="グレー背景">
  <a:themeElements>
    <a:clrScheme name="ユーザー定義 7">
      <a:dk1>
        <a:sysClr val="windowText" lastClr="000000"/>
      </a:dk1>
      <a:lt1>
        <a:sysClr val="window" lastClr="FFFFFF"/>
      </a:lt1>
      <a:dk2>
        <a:srgbClr val="C3181F"/>
      </a:dk2>
      <a:lt2>
        <a:srgbClr val="153372"/>
      </a:lt2>
      <a:accent1>
        <a:srgbClr val="3399DF"/>
      </a:accent1>
      <a:accent2>
        <a:srgbClr val="FD777A"/>
      </a:accent2>
      <a:accent3>
        <a:srgbClr val="4D4D4D"/>
      </a:accent3>
      <a:accent4>
        <a:srgbClr val="FFC000"/>
      </a:accent4>
      <a:accent5>
        <a:srgbClr val="5B9BD5"/>
      </a:accent5>
      <a:accent6>
        <a:srgbClr val="70AD47"/>
      </a:accent6>
      <a:hlink>
        <a:srgbClr val="0563C1"/>
      </a:hlink>
      <a:folHlink>
        <a:srgbClr val="954F72"/>
      </a:folHlink>
    </a:clrScheme>
    <a:fontScheme name="SeUI＋BIZUDP">
      <a:majorFont>
        <a:latin typeface="Segoe UI"/>
        <a:ea typeface="BIZ UDPゴシック"/>
        <a:cs typeface=""/>
      </a:majorFont>
      <a:minorFont>
        <a:latin typeface="Segoe UI"/>
        <a:ea typeface="BIZ UD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a:custGeom>
          <a:avLst/>
          <a:gdLst/>
          <a:ahLst/>
          <a:cxnLst/>
          <a:rect l="l" t="t" r="r" b="b"/>
          <a:pathLst/>
        </a:custGeom>
        <a:solidFill>
          <a:schemeClr val="bg2"/>
        </a:solidFill>
        <a:ln>
          <a:noFill/>
        </a:ln>
      </a:spPr>
      <a:bodyPr vertOverflow="overflow" horzOverflow="overflow"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lnDef>
      <a:spPr>
        <a:custGeom>
          <a:avLst/>
          <a:gdLst/>
          <a:ahLst/>
          <a:cxnLst/>
          <a:rect l="l" t="t" r="r" b="b"/>
          <a:pathLst/>
        </a:custGeom>
        <a:ln w="12700">
          <a:solidFill>
            <a:schemeClr val="bg2"/>
          </a:solidFill>
          <a:headEnd type="none" w="med" len="med"/>
          <a:tailEnd type="none" w="med" len="med"/>
        </a:ln>
      </a:spPr>
      <a:bodyPr vertOverflow="overflow" horzOverflow="overflow"/>
      <a:lstStyle/>
      <a:style>
        <a:lnRef idx="1">
          <a:schemeClr val="accent1"/>
        </a:lnRef>
        <a:fillRef idx="0">
          <a:schemeClr val="accent1"/>
        </a:fillRef>
        <a:effectRef idx="0">
          <a:schemeClr val="accent1"/>
        </a:effectRef>
        <a:fontRef idx="minor">
          <a:schemeClr val="tx1"/>
        </a:fontRef>
      </a:style>
    </a:lnDef>
    <a:txDef>
      <a:spPr>
        <a:custGeom>
          <a:avLst/>
          <a:gdLst/>
          <a:ahLst/>
          <a:cxnLst/>
          <a:rect l="l" t="t" r="r" b="b"/>
          <a:pathLst/>
        </a:custGeom>
        <a:noFill/>
      </a:spPr>
      <a:bodyPr vertOverflow="overflow" horzOverflow="overflow" wrap="none" rtlCol="0">
        <a:spAutoFit/>
      </a:bodyPr>
      <a:lstStyle>
        <a:defPPr algn="l">
          <a:lnSpc>
            <a:spcPct val="120000"/>
          </a:lnSpc>
          <a:defRPr kumimoji="1" dirty="0" smtClean="0">
            <a:solidFill>
              <a:schemeClr val="tx1">
                <a:lumMod val="75000"/>
                <a:lumOff val="25000"/>
              </a:schemeClr>
            </a:solidFill>
          </a:defRPr>
        </a:defPPr>
      </a:lst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otalTime>20315</TotalTime>
  <Words>869</Words>
  <Application>JUST Focus</Application>
  <Paragraphs>173</Paragraph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15</vt:i4>
      </vt:variant>
    </vt:vector>
  </HeadingPairs>
  <TitlesOfParts>
    <vt:vector size="21" baseType="lpstr">
      <vt:lpstr>游ゴシック</vt:lpstr>
      <vt:lpstr>Arial</vt:lpstr>
      <vt:lpstr>Segoe UI</vt:lpstr>
      <vt:lpstr>Wingdings</vt:lpstr>
      <vt:lpstr>白背景</vt:lpstr>
      <vt:lpstr>グレー背景</vt:lpstr>
      <vt:lpstr>地域回覧板（データ放送・スマホアプリ）について</vt:lpstr>
      <vt:lpstr>地域回覧板について</vt:lpstr>
      <vt:lpstr>データ放送回覧板</vt:lpstr>
      <vt:lpstr>データ放送　画面遷移イメージ</vt:lpstr>
      <vt:lpstr>データ放送　回覧板画面</vt:lpstr>
      <vt:lpstr>データ放送　地域設定</vt:lpstr>
      <vt:lpstr>スマホアプリ回覧板</vt:lpstr>
      <vt:lpstr>スマホアプリ　回覧板画面</vt:lpstr>
      <vt:lpstr>スマホアプリ　地域設定</vt:lpstr>
      <vt:lpstr>記事入力方法</vt:lpstr>
      <vt:lpstr>はじめに</vt:lpstr>
      <vt:lpstr>ログイン後の画面（汎用テンプレート）</vt:lpstr>
      <vt:lpstr>記事一覧画面</vt:lpstr>
      <vt:lpstr>新規記事の登録（入力画面）</vt:lpstr>
      <vt:lpstr>PowerPoint プレゼンテーション</vt:lpstr>
    </vt:vector>
  </TitlesOfParts>
  <LinksUpToDate>false</LinksUpToDate>
  <SharedDoc>false</SharedDoc>
  <HyperlinksChanged>false</HyperlinksChanged>
  <AppVersion>5.0.4</AppVersion>
  <PresentationFormat>ユーザー設定</PresentationFormat>
  <Slides>4</Slides>
  <Notes>0</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清永 希美</dc:creator>
  <cp:lastModifiedBy>山田 賢二</cp:lastModifiedBy>
  <dcterms:created xsi:type="dcterms:W3CDTF">2022-04-08T00:49:22Z</dcterms:created>
  <dcterms:modified xsi:type="dcterms:W3CDTF">2025-03-25T10:03:40Z</dcterms:modified>
  <cp:revision>146</cp:revision>
</cp:coreProperties>
</file>

<file path=docProps/custom.xml><?xml version="1.0" encoding="utf-8"?>
<Properties xmlns:vt="http://schemas.openxmlformats.org/officeDocument/2006/docPropsVTypes" xmlns="http://schemas.openxmlformats.org/officeDocument/2006/custom-properties"/>
</file>