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6"/>
    <p:restoredTop sz="94660"/>
  </p:normalViewPr>
  <p:slideViewPr>
    <p:cSldViewPr snapToGrid="0">
      <p:cViewPr varScale="1">
        <p:scale>
          <a:sx n="45" d="100"/>
          <a:sy n="45" d="100"/>
        </p:scale>
        <p:origin x="630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106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7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8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9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83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68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3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3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6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07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4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71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59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54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16AE5-68D3-4B72-BA50-F6CCF55DB9C0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20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1"/>
          <p:cNvSpPr>
            <a:spLocks noGrp="1"/>
          </p:cNvSpPr>
          <p:nvPr>
            <p:ph type="title"/>
          </p:nvPr>
        </p:nvSpPr>
        <p:spPr>
          <a:xfrm>
            <a:off x="0" y="143691"/>
            <a:ext cx="12411891" cy="1798320"/>
          </a:xfrm>
        </p:spPr>
        <p:txBody>
          <a:bodyPr>
            <a:noAutofit/>
          </a:bodyPr>
          <a:lstStyle/>
          <a:p>
            <a:pPr algn="ctr"/>
            <a:r>
              <a:rPr lang="ja-JP" altLang="en-US" sz="5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令和　年度 </a:t>
            </a:r>
            <a:r>
              <a:rPr lang="ja-JP" altLang="en-US" sz="5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〇〇〇〇会 </a:t>
            </a:r>
            <a:r>
              <a:rPr lang="ja-JP" altLang="en-US" sz="54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表彰式</a:t>
            </a:r>
            <a:endParaRPr kumimoji="1" lang="ja-JP" altLang="en-US" sz="5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101" name="正方形/長方形 3"/>
          <p:cNvSpPr/>
          <p:nvPr/>
        </p:nvSpPr>
        <p:spPr>
          <a:xfrm>
            <a:off x="0" y="1802674"/>
            <a:ext cx="12192000" cy="5055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2" name="正方形/長方形 6"/>
          <p:cNvSpPr/>
          <p:nvPr/>
        </p:nvSpPr>
        <p:spPr>
          <a:xfrm>
            <a:off x="0" y="0"/>
            <a:ext cx="12192000" cy="2873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13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6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HG正楷書体-PRO</vt:lpstr>
      <vt:lpstr>游ゴシック</vt:lpstr>
      <vt:lpstr>游ゴシック Light</vt:lpstr>
      <vt:lpstr>Arial</vt:lpstr>
      <vt:lpstr>Office テーマ</vt:lpstr>
      <vt:lpstr>令和　年度 〇〇〇〇会 表彰式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赤穂公民館杮落とし</dc:title>
  <dc:creator>片桐　縁</dc:creator>
  <cp:lastModifiedBy>片桐　縁</cp:lastModifiedBy>
  <cp:revision>28</cp:revision>
  <dcterms:created xsi:type="dcterms:W3CDTF">2020-09-03T04:57:46Z</dcterms:created>
  <dcterms:modified xsi:type="dcterms:W3CDTF">2023-01-19T04:46:35Z</dcterms:modified>
</cp:coreProperties>
</file>