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</p:sldIdLst>
  <p:sldSz cx="12192000" cy="6858000"/>
  <p:notesSz cx="6738938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97" autoAdjust="0"/>
    <p:restoredTop sz="94660"/>
  </p:normalViewPr>
  <p:slideViewPr>
    <p:cSldViewPr snapToGrid="0">
      <p:cViewPr varScale="1">
        <p:scale>
          <a:sx n="73" d="100"/>
          <a:sy n="73" d="100"/>
        </p:scale>
        <p:origin x="360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6AE5-68D3-4B72-BA50-F6CCF55DB9C0}" type="datetimeFigureOut">
              <a:rPr kumimoji="1" lang="ja-JP" altLang="en-US" smtClean="0"/>
              <a:t>2021/10/18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7DC-7198-488C-B145-0C5A92C9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7837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6AE5-68D3-4B72-BA50-F6CCF55DB9C0}" type="datetimeFigureOut">
              <a:rPr kumimoji="1" lang="ja-JP" altLang="en-US" smtClean="0"/>
              <a:t>2021/10/18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7DC-7198-488C-B145-0C5A92C9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687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6AE5-68D3-4B72-BA50-F6CCF55DB9C0}" type="datetimeFigureOut">
              <a:rPr kumimoji="1" lang="ja-JP" altLang="en-US" smtClean="0"/>
              <a:t>2021/10/18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7DC-7198-488C-B145-0C5A92C9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336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6AE5-68D3-4B72-BA50-F6CCF55DB9C0}" type="datetimeFigureOut">
              <a:rPr kumimoji="1" lang="ja-JP" altLang="en-US" smtClean="0"/>
              <a:t>2021/10/18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7DC-7198-488C-B145-0C5A92C9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9231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6AE5-68D3-4B72-BA50-F6CCF55DB9C0}" type="datetimeFigureOut">
              <a:rPr kumimoji="1" lang="ja-JP" altLang="en-US" smtClean="0"/>
              <a:t>2021/10/18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7DC-7198-488C-B145-0C5A92C9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668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6AE5-68D3-4B72-BA50-F6CCF55DB9C0}" type="datetimeFigureOut">
              <a:rPr kumimoji="1" lang="ja-JP" altLang="en-US" smtClean="0"/>
              <a:t>2021/10/18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7DC-7198-488C-B145-0C5A92C9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5077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6AE5-68D3-4B72-BA50-F6CCF55DB9C0}" type="datetimeFigureOut">
              <a:rPr kumimoji="1" lang="ja-JP" altLang="en-US" smtClean="0"/>
              <a:t>2021/10/18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7DC-7198-488C-B145-0C5A92C9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240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6AE5-68D3-4B72-BA50-F6CCF55DB9C0}" type="datetimeFigureOut">
              <a:rPr kumimoji="1" lang="ja-JP" altLang="en-US" smtClean="0"/>
              <a:t>2021/10/18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7DC-7198-488C-B145-0C5A92C9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9711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6AE5-68D3-4B72-BA50-F6CCF55DB9C0}" type="datetimeFigureOut">
              <a:rPr kumimoji="1" lang="ja-JP" altLang="en-US" smtClean="0"/>
              <a:t>2021/10/18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7DC-7198-488C-B145-0C5A92C9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592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6AE5-68D3-4B72-BA50-F6CCF55DB9C0}" type="datetimeFigureOut">
              <a:rPr kumimoji="1" lang="ja-JP" altLang="en-US" smtClean="0"/>
              <a:t>2021/10/18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7DC-7198-488C-B145-0C5A92C9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952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6AE5-68D3-4B72-BA50-F6CCF55DB9C0}" type="datetimeFigureOut">
              <a:rPr kumimoji="1" lang="ja-JP" altLang="en-US" smtClean="0"/>
              <a:t>2021/10/18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7DC-7198-488C-B145-0C5A92C9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4549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16AE5-68D3-4B72-BA50-F6CCF55DB9C0}" type="datetimeFigureOut">
              <a:rPr kumimoji="1" lang="ja-JP" altLang="en-US" smtClean="0"/>
              <a:t>2021/10/18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837DC-7198-488C-B145-0C5A92C9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6202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32805" y="-92765"/>
            <a:ext cx="12470579" cy="2345635"/>
          </a:xfrm>
        </p:spPr>
        <p:txBody>
          <a:bodyPr>
            <a:noAutofit/>
          </a:bodyPr>
          <a:lstStyle/>
          <a:p>
            <a:pPr algn="ctr"/>
            <a:r>
              <a:rPr lang="ja-JP" altLang="en-US" sz="6000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第〇回 　　　　　　　　大会</a:t>
            </a:r>
            <a:endParaRPr kumimoji="1" lang="ja-JP" altLang="en-US" sz="6000" b="1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-1" y="1802674"/>
            <a:ext cx="10290242" cy="505532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11848011" y="1802674"/>
            <a:ext cx="343989" cy="505532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12192000" cy="28738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10290241" y="2005154"/>
            <a:ext cx="1914800" cy="4181010"/>
          </a:xfrm>
          <a:prstGeom prst="rect">
            <a:avLst/>
          </a:prstGeom>
        </p:spPr>
        <p:txBody>
          <a:bodyPr vert="eaVert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3200" b="1" dirty="0">
                <a:latin typeface="+mn-lt"/>
                <a:ea typeface="メイリオ" panose="020B0604030504040204" pitchFamily="50" charset="-128"/>
              </a:rPr>
              <a:t/>
            </a:r>
            <a:br>
              <a:rPr lang="en-US" altLang="ja-JP" sz="3200" b="1" dirty="0">
                <a:latin typeface="+mn-lt"/>
                <a:ea typeface="メイリオ" panose="020B0604030504040204" pitchFamily="50" charset="-128"/>
              </a:rPr>
            </a:br>
            <a:r>
              <a:rPr lang="ja-JP" altLang="en-US" sz="24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「〇〇〇〇につ</a:t>
            </a:r>
            <a:r>
              <a:rPr lang="ja-JP" altLang="en-US" sz="24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いて」</a:t>
            </a:r>
            <a:r>
              <a:rPr lang="en-US" altLang="ja-JP" sz="24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/>
            </a:r>
            <a:br>
              <a:rPr lang="en-US" altLang="ja-JP" sz="24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lang="ja-JP" altLang="en-US" sz="8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en-US" altLang="ja-JP" sz="24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/>
            </a:r>
            <a:br>
              <a:rPr lang="en-US" altLang="ja-JP" sz="24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lang="ja-JP" altLang="en-US" sz="24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△△△</a:t>
            </a:r>
            <a:r>
              <a:rPr lang="ja-JP" altLang="en-US" sz="16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16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△△</a:t>
            </a:r>
            <a:r>
              <a:rPr lang="ja-JP" altLang="en-US" sz="18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△</a:t>
            </a:r>
            <a:r>
              <a:rPr lang="ja-JP" altLang="en-US" sz="18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△</a:t>
            </a:r>
            <a:r>
              <a:rPr lang="ja-JP" altLang="en-US" sz="18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△△</a:t>
            </a:r>
            <a:r>
              <a:rPr lang="en-US" altLang="ja-JP" sz="18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/>
            </a:r>
            <a:br>
              <a:rPr lang="en-US" altLang="ja-JP" sz="18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lang="en-US" altLang="ja-JP" sz="8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/>
            </a:r>
            <a:br>
              <a:rPr lang="en-US" altLang="ja-JP" sz="8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lang="ja-JP" altLang="en-US" sz="8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　　　　　　　　　　　　</a:t>
            </a:r>
            <a:r>
              <a:rPr lang="ja-JP" altLang="en-US" sz="24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24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□</a:t>
            </a:r>
            <a:r>
              <a:rPr lang="ja-JP" altLang="en-US" sz="2400" b="1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□ </a:t>
            </a:r>
            <a:r>
              <a:rPr lang="ja-JP" altLang="en-US" sz="2400" b="1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□□ </a:t>
            </a:r>
            <a:r>
              <a:rPr lang="ja-JP" altLang="en-US" sz="24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氏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E6EAFE9-DD09-4AB6-A39D-F6DD13B2E0C9}"/>
              </a:ext>
            </a:extLst>
          </p:cNvPr>
          <p:cNvSpPr/>
          <p:nvPr/>
        </p:nvSpPr>
        <p:spPr>
          <a:xfrm>
            <a:off x="10290241" y="1802674"/>
            <a:ext cx="1544728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4813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52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HGSｺﾞｼｯｸM</vt:lpstr>
      <vt:lpstr>HG正楷書体-PRO</vt:lpstr>
      <vt:lpstr>メイリオ</vt:lpstr>
      <vt:lpstr>游ゴシック</vt:lpstr>
      <vt:lpstr>游ゴシック Light</vt:lpstr>
      <vt:lpstr>Arial</vt:lpstr>
      <vt:lpstr>Office テーマ</vt:lpstr>
      <vt:lpstr>第〇回 　　　　　　　　大会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赤穂公民館杮落とし</dc:title>
  <dc:creator>片桐　縁</dc:creator>
  <cp:lastModifiedBy>片桐　縁</cp:lastModifiedBy>
  <cp:revision>32</cp:revision>
  <cp:lastPrinted>2021-10-13T01:30:11Z</cp:lastPrinted>
  <dcterms:created xsi:type="dcterms:W3CDTF">2020-09-03T04:57:46Z</dcterms:created>
  <dcterms:modified xsi:type="dcterms:W3CDTF">2021-10-18T03:02:28Z</dcterms:modified>
</cp:coreProperties>
</file>